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4"/>
  </p:notesMasterIdLst>
  <p:handoutMasterIdLst>
    <p:handoutMasterId r:id="rId55"/>
  </p:handoutMasterIdLst>
  <p:sldIdLst>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12192000" cy="6858000"/>
  <p:notesSz cx="7103745" cy="10234295"/>
  <p:custDataLst>
    <p:tags r:id="rId6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Animation="0" useTimings="0">
    <p:kiosk/>
    <p:sldAll/>
  </p:showPr>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0" Type="http://schemas.openxmlformats.org/officeDocument/2006/relationships/tags" Target="tags/tag534.xml"/><Relationship Id="rId6" Type="http://schemas.openxmlformats.org/officeDocument/2006/relationships/slide" Target="slides/slide3.xml"/><Relationship Id="rId59" Type="http://schemas.openxmlformats.org/officeDocument/2006/relationships/commentAuthors" Target="commentAuthors.xml"/><Relationship Id="rId58" Type="http://schemas.openxmlformats.org/officeDocument/2006/relationships/tableStyles" Target="tableStyles.xml"/><Relationship Id="rId57" Type="http://schemas.openxmlformats.org/officeDocument/2006/relationships/viewProps" Target="viewProps.xml"/><Relationship Id="rId56" Type="http://schemas.openxmlformats.org/officeDocument/2006/relationships/presProps" Target="presProps.xml"/><Relationship Id="rId55" Type="http://schemas.openxmlformats.org/officeDocument/2006/relationships/handoutMaster" Target="handoutMasters/handoutMaster1.xml"/><Relationship Id="rId54" Type="http://schemas.openxmlformats.org/officeDocument/2006/relationships/notesMaster" Target="notesMasters/notesMaster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8.xml"/><Relationship Id="rId8" Type="http://schemas.openxmlformats.org/officeDocument/2006/relationships/tags" Target="../tags/tag37.xml"/><Relationship Id="rId7" Type="http://schemas.openxmlformats.org/officeDocument/2006/relationships/tags" Target="../tags/tag36.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51.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81.xml"/><Relationship Id="rId7" Type="http://schemas.openxmlformats.org/officeDocument/2006/relationships/tags" Target="../tags/tag80.xml"/><Relationship Id="rId6" Type="http://schemas.openxmlformats.org/officeDocument/2006/relationships/tags" Target="../tags/tag79.xml"/><Relationship Id="rId5" Type="http://schemas.openxmlformats.org/officeDocument/2006/relationships/tags" Target="../tags/tag78.xml"/><Relationship Id="rId4" Type="http://schemas.openxmlformats.org/officeDocument/2006/relationships/tags" Target="../tags/tag77.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0" Type="http://schemas.openxmlformats.org/officeDocument/2006/relationships/tags" Target="../tags/tag90.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0" Type="http://schemas.openxmlformats.org/officeDocument/2006/relationships/tags" Target="../tags/tag9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07.xml"/><Relationship Id="rId8" Type="http://schemas.openxmlformats.org/officeDocument/2006/relationships/tags" Target="../tags/tag106.xml"/><Relationship Id="rId7" Type="http://schemas.openxmlformats.org/officeDocument/2006/relationships/tags" Target="../tags/tag105.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15.xml"/><Relationship Id="rId8" Type="http://schemas.openxmlformats.org/officeDocument/2006/relationships/tags" Target="../tags/tag114.xml"/><Relationship Id="rId7" Type="http://schemas.openxmlformats.org/officeDocument/2006/relationships/tags" Target="../tags/tag113.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0" Type="http://schemas.openxmlformats.org/officeDocument/2006/relationships/tags" Target="../tags/tag116.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7" name="矩形 6"/>
          <p:cNvSpPr/>
          <p:nvPr userDrawn="1">
            <p:custDataLst>
              <p:tags r:id="rId2"/>
            </p:custDataLst>
          </p:nvPr>
        </p:nvSpPr>
        <p:spPr>
          <a:xfrm>
            <a:off x="274320" y="321260"/>
            <a:ext cx="11683455" cy="39305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8" name="任意形状 8"/>
          <p:cNvSpPr/>
          <p:nvPr userDrawn="1">
            <p:custDataLst>
              <p:tags r:id="rId3"/>
            </p:custDataLst>
          </p:nvPr>
        </p:nvSpPr>
        <p:spPr>
          <a:xfrm>
            <a:off x="9490237" y="321259"/>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99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9" name="任意形状 9"/>
          <p:cNvSpPr/>
          <p:nvPr userDrawn="1">
            <p:custDataLst>
              <p:tags r:id="rId4"/>
            </p:custDataLst>
          </p:nvPr>
        </p:nvSpPr>
        <p:spPr>
          <a:xfrm rot="10800000">
            <a:off x="261015" y="2411670"/>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10" name="矩形 9"/>
          <p:cNvSpPr/>
          <p:nvPr userDrawn="1">
            <p:custDataLst>
              <p:tags r:id="rId5"/>
            </p:custDataLst>
          </p:nvPr>
        </p:nvSpPr>
        <p:spPr>
          <a:xfrm>
            <a:off x="9471025" y="6254750"/>
            <a:ext cx="180022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userDrawn="1">
            <p:custDataLst>
              <p:tags r:id="rId6"/>
            </p:custDataLst>
          </p:nvPr>
        </p:nvSpPr>
        <p:spPr>
          <a:xfrm flipV="1">
            <a:off x="750570" y="6305550"/>
            <a:ext cx="71564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custDataLst>
              <p:tags r:id="rId7"/>
            </p:custDataLst>
          </p:nvPr>
        </p:nvSpPr>
        <p:spPr>
          <a:xfrm>
            <a:off x="1555115" y="6306820"/>
            <a:ext cx="88900"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custDataLst>
              <p:tags r:id="rId8"/>
            </p:custDataLst>
          </p:nvPr>
        </p:nvSpPr>
        <p:spPr>
          <a:xfrm>
            <a:off x="1731010" y="6306820"/>
            <a:ext cx="253365" cy="762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日期占位符 15"/>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0"/>
            </p:custDataLst>
          </p:nvPr>
        </p:nvSpPr>
        <p:spPr/>
        <p:txBody>
          <a:bodyPr/>
          <a:lstStyle/>
          <a:p>
            <a:endParaRPr lang="zh-CN" altLang="en-US" dirty="0"/>
          </a:p>
        </p:txBody>
      </p:sp>
      <p:sp>
        <p:nvSpPr>
          <p:cNvPr id="18" name="灯片编号占位符 17"/>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2" name="标题 1"/>
          <p:cNvSpPr>
            <a:spLocks noGrp="1"/>
          </p:cNvSpPr>
          <p:nvPr>
            <p:ph type="ctrTitle" hasCustomPrompt="1"/>
            <p:custDataLst>
              <p:tags r:id="rId12"/>
            </p:custDataLst>
          </p:nvPr>
        </p:nvSpPr>
        <p:spPr>
          <a:xfrm>
            <a:off x="883644" y="809127"/>
            <a:ext cx="9144000" cy="1896745"/>
          </a:xfrm>
        </p:spPr>
        <p:txBody>
          <a:bodyPr lIns="91440" tIns="45720" rIns="91440" bIns="0" anchor="b" anchorCtr="0">
            <a:normAutofit/>
          </a:bodyPr>
          <a:lstStyle>
            <a:lvl1pPr algn="l">
              <a:defRPr sz="6600" b="1" spc="600" baseline="0">
                <a:latin typeface="Arial" panose="020B0604020202020204" pitchFamily="34" charset="0"/>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13"/>
            </p:custDataLst>
          </p:nvPr>
        </p:nvSpPr>
        <p:spPr>
          <a:xfrm>
            <a:off x="883643" y="3017520"/>
            <a:ext cx="9144000" cy="890270"/>
          </a:xfrm>
        </p:spPr>
        <p:txBody>
          <a:bodyPr lIns="91440" tIns="0" rIns="91440" bIns="45720">
            <a:normAutofit/>
          </a:bodyPr>
          <a:lstStyle>
            <a:lvl1pPr marL="0" indent="0" algn="l" eaLnBrk="1" fontAlgn="auto" latinLnBrk="0" hangingPunct="1">
              <a:lnSpc>
                <a:spcPct val="100000"/>
              </a:lnSpc>
              <a:buNone/>
              <a:defRPr sz="2400" u="none" strike="noStrike" kern="1200" cap="none" spc="200" normalizeH="0" baseline="0">
                <a:solidFill>
                  <a:schemeClr val="tx1">
                    <a:lumMod val="75000"/>
                    <a:lumOff val="25000"/>
                  </a:schemeClr>
                </a:solidFill>
                <a:uFillTx/>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5" name="文本占位符 4"/>
          <p:cNvSpPr>
            <a:spLocks noGrp="1"/>
          </p:cNvSpPr>
          <p:nvPr>
            <p:ph type="body" sz="quarter" idx="13" hasCustomPrompt="1"/>
            <p:custDataLst>
              <p:tags r:id="rId14"/>
            </p:custDataLst>
          </p:nvPr>
        </p:nvSpPr>
        <p:spPr>
          <a:xfrm>
            <a:off x="883644" y="5050433"/>
            <a:ext cx="3365430" cy="579657"/>
          </a:xfrm>
        </p:spPr>
        <p:txBody>
          <a:bodyPr lIns="91440" tIns="45720" rIns="91440" bIns="45720">
            <a:normAutofit/>
          </a:bodyPr>
          <a:lstStyle>
            <a:lvl1pPr marL="0" indent="0">
              <a:buNone/>
              <a:defRPr sz="2400" baseline="0">
                <a:solidFill>
                  <a:schemeClr val="accent1"/>
                </a:solidFill>
                <a:latin typeface="Arial" panose="020B0604020202020204" pitchFamily="34" charset="0"/>
              </a:defRPr>
            </a:lvl1pPr>
          </a:lstStyle>
          <a:p>
            <a:pPr lvl="0"/>
            <a:r>
              <a:rPr lang="zh-CN" altLang="en-US" dirty="0"/>
              <a:t>编辑文本</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14" name="矩形 13"/>
          <p:cNvSpPr/>
          <p:nvPr userDrawn="1">
            <p:custDataLst>
              <p:tags r:id="rId2"/>
            </p:custDataLst>
          </p:nvPr>
        </p:nvSpPr>
        <p:spPr>
          <a:xfrm>
            <a:off x="0" y="6474460"/>
            <a:ext cx="12249150" cy="3835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2" name="标题 1"/>
          <p:cNvSpPr>
            <a:spLocks noGrp="1"/>
          </p:cNvSpPr>
          <p:nvPr>
            <p:ph type="title" hasCustomPrompt="1"/>
            <p:custDataLst>
              <p:tags r:id="rId3"/>
            </p:custDataLst>
          </p:nvPr>
        </p:nvSpPr>
        <p:spPr>
          <a:xfrm>
            <a:off x="4676775" y="2059757"/>
            <a:ext cx="6243774" cy="922021"/>
          </a:xfrm>
        </p:spPr>
        <p:txBody>
          <a:bodyPr lIns="91440" tIns="45720" rIns="91440" bIns="0" anchor="b" anchorCtr="0">
            <a:normAutofit/>
          </a:bodyPr>
          <a:lstStyle>
            <a:lvl1pPr>
              <a:defRPr sz="5400" u="none" strike="noStrike" kern="1200" cap="none" spc="300" normalizeH="0" baseline="0">
                <a:solidFill>
                  <a:schemeClr val="accent1"/>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4"/>
            </p:custDataLst>
          </p:nvPr>
        </p:nvSpPr>
        <p:spPr>
          <a:xfrm>
            <a:off x="4676775" y="3102596"/>
            <a:ext cx="6243774" cy="1401006"/>
          </a:xfrm>
        </p:spPr>
        <p:txBody>
          <a:bodyPr lIns="91440" tIns="0" rIns="91440" bIns="45720">
            <a:normAutofit/>
          </a:bodyPr>
          <a:lstStyle>
            <a:lvl1pPr marL="0" indent="0" eaLnBrk="1" fontAlgn="auto" latinLnBrk="0" hangingPunct="1">
              <a:buNone/>
              <a:defRPr kumimoji="0" lang="zh-CN" altLang="en-US" sz="1800" b="0" i="0" u="none" strike="noStrike" kern="1200" cap="none" spc="150" normalizeH="0" baseline="0" noProof="1">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7628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45227" y="952508"/>
            <a:ext cx="5283242" cy="5388907"/>
          </a:xfrm>
        </p:spPr>
        <p:txBody>
          <a:bodyPr>
            <a:noAutofit/>
          </a:bodyPr>
          <a:lstStyle>
            <a:lvl1pPr>
              <a:defRPr sz="1600" baseline="0">
                <a:solidFill>
                  <a:schemeClr val="tx1">
                    <a:lumMod val="75000"/>
                    <a:lumOff val="25000"/>
                  </a:schemeClr>
                </a:solidFill>
                <a:latin typeface="Arial" panose="020B0604020202020204" pitchFamily="34" charset="0"/>
                <a:ea typeface="微软雅黑" panose="020B0503020204020204" charset="-122"/>
              </a:defRPr>
            </a:lvl1pPr>
            <a:lvl2pPr>
              <a:defRPr sz="1600" baseline="0">
                <a:solidFill>
                  <a:schemeClr val="tx1">
                    <a:lumMod val="75000"/>
                    <a:lumOff val="25000"/>
                  </a:schemeClr>
                </a:solidFill>
                <a:latin typeface="Arial" panose="020B0604020202020204" pitchFamily="34" charset="0"/>
                <a:ea typeface="微软雅黑" panose="020B0503020204020204" charset="-122"/>
              </a:defRPr>
            </a:lvl2pPr>
            <a:lvl3pPr>
              <a:defRPr sz="1600" baseline="0">
                <a:solidFill>
                  <a:schemeClr val="tx1">
                    <a:lumMod val="75000"/>
                    <a:lumOff val="25000"/>
                  </a:schemeClr>
                </a:solidFill>
                <a:latin typeface="Arial" panose="020B0604020202020204" pitchFamily="34" charset="0"/>
                <a:ea typeface="微软雅黑" panose="020B0503020204020204" charset="-122"/>
              </a:defRPr>
            </a:lvl3pPr>
            <a:lvl4pPr>
              <a:defRPr sz="1600" baseline="0">
                <a:solidFill>
                  <a:schemeClr val="tx1">
                    <a:lumMod val="75000"/>
                    <a:lumOff val="25000"/>
                  </a:schemeClr>
                </a:solidFill>
                <a:latin typeface="Arial" panose="020B0604020202020204" pitchFamily="34" charset="0"/>
                <a:ea typeface="微软雅黑" panose="020B0503020204020204" charset="-122"/>
              </a:defRPr>
            </a:lvl4pPr>
            <a:lvl5pPr>
              <a:defRPr sz="1600"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baseline="0">
                <a:solidFill>
                  <a:schemeClr val="tx1">
                    <a:lumMod val="75000"/>
                    <a:lumOff val="25000"/>
                  </a:schemeClr>
                </a:solidFill>
                <a:latin typeface="Arial" panose="020B0604020202020204" pitchFamily="34" charset="0"/>
              </a:defRPr>
            </a:lvl1pPr>
            <a:lvl2pPr>
              <a:defRPr baseline="0">
                <a:solidFill>
                  <a:schemeClr val="tx1">
                    <a:lumMod val="75000"/>
                    <a:lumOff val="25000"/>
                  </a:schemeClr>
                </a:solidFill>
                <a:latin typeface="Arial" panose="020B0604020202020204" pitchFamily="34" charset="0"/>
              </a:defRPr>
            </a:lvl2pPr>
            <a:lvl3pPr>
              <a:defRPr baseline="0">
                <a:solidFill>
                  <a:schemeClr val="tx1">
                    <a:lumMod val="75000"/>
                    <a:lumOff val="25000"/>
                  </a:schemeClr>
                </a:solidFill>
                <a:latin typeface="Arial" panose="020B0604020202020204" pitchFamily="34" charset="0"/>
              </a:defRPr>
            </a:lvl3pPr>
            <a:lvl4pPr>
              <a:defRPr baseline="0">
                <a:solidFill>
                  <a:schemeClr val="tx1">
                    <a:lumMod val="75000"/>
                    <a:lumOff val="25000"/>
                  </a:schemeClr>
                </a:solidFill>
                <a:latin typeface="Arial" panose="020B0604020202020204" pitchFamily="34" charset="0"/>
              </a:defRPr>
            </a:lvl4pPr>
            <a:lvl5pPr>
              <a:defRPr baseline="0">
                <a:solidFill>
                  <a:schemeClr val="tx1">
                    <a:lumMod val="75000"/>
                    <a:lumOff val="25000"/>
                  </a:schemeClr>
                </a:solidFill>
                <a:latin typeface="Arial" panose="020B0604020202020204" pitchFamily="34" charset="0"/>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6" name="矩形 5"/>
          <p:cNvSpPr/>
          <p:nvPr userDrawn="1">
            <p:custDataLst>
              <p:tags r:id="rId2"/>
            </p:custDataLst>
          </p:nvPr>
        </p:nvSpPr>
        <p:spPr>
          <a:xfrm>
            <a:off x="266065" y="313690"/>
            <a:ext cx="11683365" cy="5634990"/>
          </a:xfrm>
          <a:prstGeom prst="rect">
            <a:avLst/>
          </a:prstGeom>
          <a:solidFill>
            <a:schemeClr val="tx2"/>
          </a:solidFill>
          <a:ln w="28575"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dirty="0">
              <a:highlight>
                <a:srgbClr val="1171F1"/>
              </a:highlight>
            </a:endParaRPr>
          </a:p>
        </p:txBody>
      </p:sp>
      <p:sp>
        <p:nvSpPr>
          <p:cNvPr id="9" name="矩形 8"/>
          <p:cNvSpPr/>
          <p:nvPr userDrawn="1">
            <p:custDataLst>
              <p:tags r:id="rId3"/>
            </p:custDataLst>
          </p:nvPr>
        </p:nvSpPr>
        <p:spPr>
          <a:xfrm>
            <a:off x="1422400" y="4064000"/>
            <a:ext cx="5283200" cy="12700"/>
          </a:xfrm>
          <a:prstGeom prst="rect">
            <a:avLst/>
          </a:prstGeom>
          <a:solidFill>
            <a:schemeClr val="accent1">
              <a:lumMod val="50000"/>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任意形状 8"/>
          <p:cNvSpPr/>
          <p:nvPr userDrawn="1">
            <p:custDataLst>
              <p:tags r:id="rId4"/>
            </p:custDataLst>
          </p:nvPr>
        </p:nvSpPr>
        <p:spPr>
          <a:xfrm>
            <a:off x="9480712" y="313004"/>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8" name="任意形状 9"/>
          <p:cNvSpPr/>
          <p:nvPr userDrawn="1">
            <p:custDataLst>
              <p:tags r:id="rId5"/>
            </p:custDataLst>
          </p:nvPr>
        </p:nvSpPr>
        <p:spPr>
          <a:xfrm rot="10800000">
            <a:off x="261015" y="4113028"/>
            <a:ext cx="1887415" cy="184012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99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hasCustomPrompt="1"/>
            <p:custDataLst>
              <p:tags r:id="rId6"/>
            </p:custDataLst>
          </p:nvPr>
        </p:nvSpPr>
        <p:spPr>
          <a:xfrm>
            <a:off x="1320799" y="2376714"/>
            <a:ext cx="6653601" cy="1607337"/>
          </a:xfrm>
        </p:spPr>
        <p:txBody>
          <a:bodyPr vert="horz" lIns="91440" tIns="45720" rIns="91440" bIns="0" rtlCol="0" anchor="b" anchorCtr="0">
            <a:normAutofit/>
          </a:bodyPr>
          <a:lstStyle>
            <a:lvl1pPr marL="0" marR="0" algn="l" defTabSz="914400" rtl="0" eaLnBrk="1" fontAlgn="auto" latinLnBrk="0" hangingPunct="1">
              <a:lnSpc>
                <a:spcPct val="100000"/>
              </a:lnSpc>
              <a:buNone/>
              <a:defRPr kumimoji="0" lang="zh-CN" altLang="en-US" sz="9600" b="1" i="0" u="none" strike="noStrike" kern="1200" cap="none" spc="600" normalizeH="0" baseline="0" noProof="1" dirty="0">
                <a:solidFill>
                  <a:schemeClr val="accent1"/>
                </a:solidFill>
                <a:uFillTx/>
                <a:latin typeface="Arial" panose="020B0604020202020204" pitchFamily="34" charset="0"/>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2"/>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6" name="任意形状 8"/>
          <p:cNvSpPr/>
          <p:nvPr userDrawn="1">
            <p:custDataLst>
              <p:tags r:id="rId3"/>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p:custDataLst>
              <p:tags r:id="rId4"/>
            </p:custDataLst>
          </p:nvPr>
        </p:nvSpPr>
        <p:spPr/>
        <p:txBody>
          <a:bodyPr>
            <a:normAutofit/>
          </a:bodyPr>
          <a:lstStyle>
            <a:lvl1pPr>
              <a:defRPr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11" name="矩形 10"/>
          <p:cNvSpPr/>
          <p:nvPr userDrawn="1">
            <p:custDataLst>
              <p:tags r:id="rId2"/>
            </p:custDataLst>
          </p:nvPr>
        </p:nvSpPr>
        <p:spPr>
          <a:xfrm>
            <a:off x="0" y="0"/>
            <a:ext cx="1219263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4"/>
            </p:custDataLst>
          </p:nvPr>
        </p:nvSpPr>
        <p:spPr>
          <a:xfrm>
            <a:off x="1281600" y="1249200"/>
            <a:ext cx="9626400" cy="723600"/>
          </a:xfrm>
        </p:spPr>
        <p:txBody>
          <a:bodyPr anchor="ctr">
            <a:normAutofit/>
          </a:bodyPr>
          <a:lstStyle>
            <a:lvl1pPr>
              <a:defRPr sz="32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5"/>
            </p:custDataLst>
          </p:nvPr>
        </p:nvSpPr>
        <p:spPr>
          <a:xfrm>
            <a:off x="1281113" y="2163600"/>
            <a:ext cx="9626600" cy="34452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sp>
        <p:nvSpPr>
          <p:cNvPr id="6" name="任意形状 8"/>
          <p:cNvSpPr/>
          <p:nvPr userDrawn="1">
            <p:custDataLst>
              <p:tags r:id="rId3"/>
            </p:custDataLst>
          </p:nvPr>
        </p:nvSpPr>
        <p:spPr>
          <a:xfrm rot="16200000">
            <a:off x="-21591" y="25773"/>
            <a:ext cx="1741805" cy="169862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10" name="任意形状 9"/>
          <p:cNvSpPr/>
          <p:nvPr userDrawn="1">
            <p:custDataLst>
              <p:tags r:id="rId4"/>
            </p:custDataLst>
          </p:nvPr>
        </p:nvSpPr>
        <p:spPr>
          <a:xfrm rot="10800000">
            <a:off x="0" y="5913755"/>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hasCustomPrompt="1"/>
            <p:custDataLst>
              <p:tags r:id="rId5"/>
            </p:custDataLst>
          </p:nvPr>
        </p:nvSpPr>
        <p:spPr>
          <a:xfrm>
            <a:off x="583200" y="770400"/>
            <a:ext cx="3960000" cy="882000"/>
          </a:xfrm>
        </p:spPr>
        <p:txBody>
          <a:bodyPr anchor="ctr">
            <a:normAutofit/>
          </a:bodyPr>
          <a:lstStyle>
            <a:lvl1pPr>
              <a:defRPr sz="3600" baseline="0">
                <a:solidFill>
                  <a:schemeClr val="accent1"/>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586800" y="1764000"/>
            <a:ext cx="3956400" cy="40932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0"/>
            </p:custDataLst>
          </p:nvPr>
        </p:nvSpPr>
        <p:spPr>
          <a:xfrm>
            <a:off x="5101200" y="769938"/>
            <a:ext cx="6480000" cy="5087937"/>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3825"/>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8" name="任意形状 9"/>
          <p:cNvSpPr/>
          <p:nvPr userDrawn="1">
            <p:custDataLst>
              <p:tags r:id="rId3"/>
            </p:custDataLst>
          </p:nvPr>
        </p:nvSpPr>
        <p:spPr>
          <a:xfrm rot="16200000">
            <a:off x="-18383" y="15240"/>
            <a:ext cx="1243965" cy="121348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6" name="任意形状 8"/>
          <p:cNvSpPr/>
          <p:nvPr userDrawn="1">
            <p:custDataLst>
              <p:tags r:id="rId4"/>
            </p:custDataLst>
          </p:nvPr>
        </p:nvSpPr>
        <p:spPr>
          <a:xfrm>
            <a:off x="10344785" y="0"/>
            <a:ext cx="1847215" cy="1801495"/>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gs>
              <a:gs pos="100000">
                <a:schemeClr val="tx2">
                  <a:lumMod val="90000"/>
                  <a:alpha val="24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p:custDataLst>
              <p:tags r:id="rId5"/>
            </p:custDataLst>
          </p:nvPr>
        </p:nvSpPr>
        <p:spPr>
          <a:xfrm>
            <a:off x="612000" y="781200"/>
            <a:ext cx="10976400" cy="626400"/>
          </a:xfrm>
        </p:spPr>
        <p:txBody>
          <a:bodyPr anchor="ctr">
            <a:normAutofit/>
          </a:bodyPr>
          <a:lstStyle>
            <a:lvl1pPr algn="ctr">
              <a:defRPr sz="36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dirty="0"/>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9"/>
            </p:custDataLst>
          </p:nvPr>
        </p:nvSpPr>
        <p:spPr>
          <a:xfrm>
            <a:off x="612000" y="1659600"/>
            <a:ext cx="10975975" cy="828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0"/>
            </p:custDataLst>
          </p:nvPr>
        </p:nvSpPr>
        <p:spPr>
          <a:xfrm>
            <a:off x="612775" y="2808000"/>
            <a:ext cx="10965600" cy="34308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3810" y="5029201"/>
            <a:ext cx="12192000" cy="1828799"/>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10" name="任意形状 9"/>
          <p:cNvSpPr/>
          <p:nvPr userDrawn="1">
            <p:custDataLst>
              <p:tags r:id="rId3"/>
            </p:custDataLst>
          </p:nvPr>
        </p:nvSpPr>
        <p:spPr>
          <a:xfrm rot="10800000">
            <a:off x="3810" y="5905500"/>
            <a:ext cx="976630" cy="95250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tx2">
                  <a:lumMod val="90000"/>
                  <a:alpha val="24000"/>
                </a:schemeClr>
              </a:gs>
              <a:gs pos="100000">
                <a:schemeClr val="bg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dirty="0">
              <a:highlight>
                <a:srgbClr val="1171F1"/>
              </a:highlight>
            </a:endParaRPr>
          </a:p>
        </p:txBody>
      </p:sp>
      <p:sp>
        <p:nvSpPr>
          <p:cNvPr id="2" name="标题 1"/>
          <p:cNvSpPr>
            <a:spLocks noGrp="1"/>
          </p:cNvSpPr>
          <p:nvPr>
            <p:ph type="title"/>
            <p:custDataLst>
              <p:tags r:id="rId4"/>
            </p:custDataLst>
          </p:nvPr>
        </p:nvSpPr>
        <p:spPr>
          <a:xfrm>
            <a:off x="604800" y="669600"/>
            <a:ext cx="10976400" cy="565200"/>
          </a:xfrm>
        </p:spPr>
        <p:txBody>
          <a:bodyPr anchor="ctr">
            <a:normAutofit/>
          </a:bodyPr>
          <a:lstStyle>
            <a:lvl1pPr algn="ctr">
              <a:defRPr sz="32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8"/>
            </p:custDataLst>
          </p:nvPr>
        </p:nvSpPr>
        <p:spPr>
          <a:xfrm>
            <a:off x="604837" y="1681200"/>
            <a:ext cx="10990800" cy="32112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9"/>
            </p:custDataLst>
          </p:nvPr>
        </p:nvSpPr>
        <p:spPr>
          <a:xfrm>
            <a:off x="594000" y="5180400"/>
            <a:ext cx="11001600" cy="10116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3492"/>
            <a:ext cx="12192000" cy="914400"/>
          </a:xfrm>
          <a:prstGeom prst="rect">
            <a:avLst/>
          </a:prstGeom>
          <a:solidFill>
            <a:schemeClr val="tx2">
              <a:alpha val="7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p:custDataLst>
              <p:tags r:id="rId3"/>
            </p:custDataLst>
          </p:nvPr>
        </p:nvSpPr>
        <p:spPr>
          <a:xfrm>
            <a:off x="579755" y="193040"/>
            <a:ext cx="11037570" cy="521335"/>
          </a:xfrm>
        </p:spPr>
        <p:txBody>
          <a:bodyPr>
            <a:noAutofit/>
          </a:bodyPr>
          <a:lstStyle>
            <a:lvl1pPr>
              <a:defRPr sz="2800" baseline="0">
                <a:solidFill>
                  <a:schemeClr val="accent1"/>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vl2pPr>
              <a:defRPr baseline="0">
                <a:solidFill>
                  <a:schemeClr val="tx1">
                    <a:lumMod val="75000"/>
                    <a:lumOff val="25000"/>
                  </a:schemeClr>
                </a:solidFill>
                <a:latin typeface="Arial" panose="020B0604020202020204" pitchFamily="34" charset="0"/>
                <a:ea typeface="微软雅黑" panose="020B0503020204020204" charset="-122"/>
              </a:defRPr>
            </a:lvl2pPr>
            <a:lvl3pPr>
              <a:defRPr baseline="0">
                <a:solidFill>
                  <a:schemeClr val="tx1">
                    <a:lumMod val="75000"/>
                    <a:lumOff val="25000"/>
                  </a:schemeClr>
                </a:solidFill>
                <a:latin typeface="Arial" panose="020B0604020202020204" pitchFamily="34" charset="0"/>
                <a:ea typeface="微软雅黑" panose="020B0503020204020204" charset="-122"/>
              </a:defRPr>
            </a:lvl3pPr>
            <a:lvl4pPr>
              <a:defRPr baseline="0">
                <a:solidFill>
                  <a:schemeClr val="tx1">
                    <a:lumMod val="75000"/>
                    <a:lumOff val="25000"/>
                  </a:schemeClr>
                </a:solidFill>
                <a:latin typeface="Arial" panose="020B0604020202020204" pitchFamily="34" charset="0"/>
                <a:ea typeface="微软雅黑" panose="020B0503020204020204" charset="-122"/>
              </a:defRPr>
            </a:lvl4pPr>
            <a:lvl5pPr>
              <a:defRPr baseline="0">
                <a:solidFill>
                  <a:schemeClr val="tx1">
                    <a:lumMod val="75000"/>
                    <a:lumOff val="2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9"/>
            </p:custDataLst>
          </p:nvPr>
        </p:nvSpPr>
        <p:spPr>
          <a:xfrm>
            <a:off x="572400" y="4816800"/>
            <a:ext cx="5342400" cy="7812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lstStyle>
            <a:lvl1pP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sp>
        <p:nvSpPr>
          <p:cNvPr id="2" name="标题 1"/>
          <p:cNvSpPr>
            <a:spLocks noGrp="1"/>
          </p:cNvSpPr>
          <p:nvPr>
            <p:ph type="title" hasCustomPrompt="1"/>
            <p:custDataLst>
              <p:tags r:id="rId3"/>
            </p:custDataLst>
          </p:nvPr>
        </p:nvSpPr>
        <p:spPr>
          <a:xfrm>
            <a:off x="1522800" y="1339200"/>
            <a:ext cx="9144000" cy="2386800"/>
          </a:xfrm>
        </p:spPr>
        <p:txBody>
          <a:bodyPr anchor="b">
            <a:normAutofit/>
          </a:bodyPr>
          <a:lstStyle>
            <a:lvl1pPr algn="ctr">
              <a:defRPr sz="6000" baseline="0">
                <a:solidFill>
                  <a:schemeClr val="accent1"/>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5"/>
            </p:custDataLst>
          </p:nvPr>
        </p:nvSpPr>
        <p:spPr/>
        <p:txBody>
          <a:bodyPr/>
          <a:lstStyle/>
          <a:p>
            <a:endParaRPr lang="zh-CN" altLang="en-US" dirty="0"/>
          </a:p>
        </p:txBody>
      </p:sp>
      <p:sp>
        <p:nvSpPr>
          <p:cNvPr id="5" name="灯片编号占位符 4"/>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7"/>
            </p:custDataLst>
          </p:nvPr>
        </p:nvSpPr>
        <p:spPr>
          <a:xfrm>
            <a:off x="1522413" y="3862800"/>
            <a:ext cx="9144000" cy="1656000"/>
          </a:xfrm>
        </p:spPr>
        <p:txBody>
          <a:bodyPr/>
          <a:lstStyle>
            <a:lvl1pPr algn="ctr">
              <a:defRPr baseline="0">
                <a:solidFill>
                  <a:schemeClr val="tx1">
                    <a:lumMod val="75000"/>
                    <a:lumOff val="2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28.xml"/><Relationship Id="rId23" Type="http://schemas.openxmlformats.org/officeDocument/2006/relationships/tags" Target="../tags/tag127.xml"/><Relationship Id="rId22" Type="http://schemas.openxmlformats.org/officeDocument/2006/relationships/tags" Target="../tags/tag126.xml"/><Relationship Id="rId21" Type="http://schemas.openxmlformats.org/officeDocument/2006/relationships/tags" Target="../tags/tag125.xml"/><Relationship Id="rId20" Type="http://schemas.openxmlformats.org/officeDocument/2006/relationships/tags" Target="../tags/tag124.xml"/><Relationship Id="rId2" Type="http://schemas.openxmlformats.org/officeDocument/2006/relationships/slideLayout" Target="../slideLayouts/slideLayout12.xml"/><Relationship Id="rId19" Type="http://schemas.openxmlformats.org/officeDocument/2006/relationships/tags" Target="../tags/tag123.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accent1"/>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75000"/>
              <a:lumOff val="2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134.xml"/><Relationship Id="rId5" Type="http://schemas.openxmlformats.org/officeDocument/2006/relationships/tags" Target="../tags/tag133.xml"/><Relationship Id="rId4" Type="http://schemas.openxmlformats.org/officeDocument/2006/relationships/tags" Target="../tags/tag132.xml"/><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13.xml"/><Relationship Id="rId5" Type="http://schemas.openxmlformats.org/officeDocument/2006/relationships/tags" Target="../tags/tag212.xml"/><Relationship Id="rId4" Type="http://schemas.openxmlformats.org/officeDocument/2006/relationships/tags" Target="../tags/tag211.xml"/><Relationship Id="rId3" Type="http://schemas.openxmlformats.org/officeDocument/2006/relationships/tags" Target="../tags/tag210.xml"/><Relationship Id="rId2" Type="http://schemas.openxmlformats.org/officeDocument/2006/relationships/tags" Target="../tags/tag209.xml"/><Relationship Id="rId1" Type="http://schemas.openxmlformats.org/officeDocument/2006/relationships/tags" Target="../tags/tag208.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s>
</file>

<file path=ppt/slides/_rels/slide12.xml.rels><?xml version="1.0" encoding="UTF-8" standalone="yes"?>
<Relationships xmlns="http://schemas.openxmlformats.org/package/2006/relationships"><Relationship Id="rId9" Type="http://schemas.openxmlformats.org/officeDocument/2006/relationships/tags" Target="../tags/tag228.xml"/><Relationship Id="rId8" Type="http://schemas.openxmlformats.org/officeDocument/2006/relationships/tags" Target="../tags/tag227.xml"/><Relationship Id="rId7" Type="http://schemas.openxmlformats.org/officeDocument/2006/relationships/tags" Target="../tags/tag226.xml"/><Relationship Id="rId6" Type="http://schemas.openxmlformats.org/officeDocument/2006/relationships/tags" Target="../tags/tag225.xml"/><Relationship Id="rId5" Type="http://schemas.openxmlformats.org/officeDocument/2006/relationships/tags" Target="../tags/tag224.xml"/><Relationship Id="rId4" Type="http://schemas.openxmlformats.org/officeDocument/2006/relationships/tags" Target="../tags/tag223.xml"/><Relationship Id="rId3" Type="http://schemas.openxmlformats.org/officeDocument/2006/relationships/tags" Target="../tags/tag222.xml"/><Relationship Id="rId2" Type="http://schemas.openxmlformats.org/officeDocument/2006/relationships/tags" Target="../tags/tag221.xml"/><Relationship Id="rId12" Type="http://schemas.openxmlformats.org/officeDocument/2006/relationships/slideLayout" Target="../slideLayouts/slideLayout17.xml"/><Relationship Id="rId11" Type="http://schemas.openxmlformats.org/officeDocument/2006/relationships/tags" Target="../tags/tag230.xml"/><Relationship Id="rId10" Type="http://schemas.openxmlformats.org/officeDocument/2006/relationships/tags" Target="../tags/tag229.xml"/><Relationship Id="rId1" Type="http://schemas.openxmlformats.org/officeDocument/2006/relationships/tags" Target="../tags/tag220.xml"/></Relationships>
</file>

<file path=ppt/slides/_rels/slide13.xml.rels><?xml version="1.0" encoding="UTF-8" standalone="yes"?>
<Relationships xmlns="http://schemas.openxmlformats.org/package/2006/relationships"><Relationship Id="rId9" Type="http://schemas.openxmlformats.org/officeDocument/2006/relationships/tags" Target="../tags/tag239.xml"/><Relationship Id="rId8" Type="http://schemas.openxmlformats.org/officeDocument/2006/relationships/tags" Target="../tags/tag238.xml"/><Relationship Id="rId7" Type="http://schemas.openxmlformats.org/officeDocument/2006/relationships/tags" Target="../tags/tag237.xml"/><Relationship Id="rId6" Type="http://schemas.openxmlformats.org/officeDocument/2006/relationships/tags" Target="../tags/tag236.xml"/><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2" Type="http://schemas.openxmlformats.org/officeDocument/2006/relationships/slideLayout" Target="../slideLayouts/slideLayout17.xml"/><Relationship Id="rId11" Type="http://schemas.openxmlformats.org/officeDocument/2006/relationships/tags" Target="../tags/tag241.xml"/><Relationship Id="rId10" Type="http://schemas.openxmlformats.org/officeDocument/2006/relationships/tags" Target="../tags/tag240.xml"/><Relationship Id="rId1" Type="http://schemas.openxmlformats.org/officeDocument/2006/relationships/tags" Target="../tags/tag231.xml"/></Relationships>
</file>

<file path=ppt/slides/_rels/slide14.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 Type="http://schemas.openxmlformats.org/officeDocument/2006/relationships/tags" Target="../tags/tag242.xml"/></Relationships>
</file>

<file path=ppt/slides/_rels/slide15.xml.rels><?xml version="1.0" encoding="UTF-8" standalone="yes"?>
<Relationships xmlns="http://schemas.openxmlformats.org/package/2006/relationships"><Relationship Id="rId9" Type="http://schemas.openxmlformats.org/officeDocument/2006/relationships/tags" Target="../tags/tag256.xml"/><Relationship Id="rId8" Type="http://schemas.openxmlformats.org/officeDocument/2006/relationships/tags" Target="../tags/tag255.xml"/><Relationship Id="rId7" Type="http://schemas.openxmlformats.org/officeDocument/2006/relationships/tags" Target="../tags/tag254.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 Id="rId3" Type="http://schemas.openxmlformats.org/officeDocument/2006/relationships/tags" Target="../tags/tag250.xml"/><Relationship Id="rId2" Type="http://schemas.openxmlformats.org/officeDocument/2006/relationships/tags" Target="../tags/tag249.xml"/><Relationship Id="rId12" Type="http://schemas.openxmlformats.org/officeDocument/2006/relationships/slideLayout" Target="../slideLayouts/slideLayout17.xml"/><Relationship Id="rId11" Type="http://schemas.openxmlformats.org/officeDocument/2006/relationships/tags" Target="../tags/tag258.xml"/><Relationship Id="rId10" Type="http://schemas.openxmlformats.org/officeDocument/2006/relationships/tags" Target="../tags/tag257.xml"/><Relationship Id="rId1" Type="http://schemas.openxmlformats.org/officeDocument/2006/relationships/tags" Target="../tags/tag248.xml"/></Relationships>
</file>

<file path=ppt/slides/_rels/slide16.xml.rels><?xml version="1.0" encoding="UTF-8" standalone="yes"?>
<Relationships xmlns="http://schemas.openxmlformats.org/package/2006/relationships"><Relationship Id="rId9" Type="http://schemas.openxmlformats.org/officeDocument/2006/relationships/tags" Target="../tags/tag267.xml"/><Relationship Id="rId8" Type="http://schemas.openxmlformats.org/officeDocument/2006/relationships/tags" Target="../tags/tag266.xml"/><Relationship Id="rId7" Type="http://schemas.openxmlformats.org/officeDocument/2006/relationships/tags" Target="../tags/tag265.xml"/><Relationship Id="rId6" Type="http://schemas.openxmlformats.org/officeDocument/2006/relationships/tags" Target="../tags/tag264.xml"/><Relationship Id="rId5" Type="http://schemas.openxmlformats.org/officeDocument/2006/relationships/tags" Target="../tags/tag263.xml"/><Relationship Id="rId4" Type="http://schemas.openxmlformats.org/officeDocument/2006/relationships/tags" Target="../tags/tag262.xml"/><Relationship Id="rId3" Type="http://schemas.openxmlformats.org/officeDocument/2006/relationships/tags" Target="../tags/tag261.xml"/><Relationship Id="rId2" Type="http://schemas.openxmlformats.org/officeDocument/2006/relationships/tags" Target="../tags/tag260.xml"/><Relationship Id="rId12" Type="http://schemas.openxmlformats.org/officeDocument/2006/relationships/slideLayout" Target="../slideLayouts/slideLayout17.xml"/><Relationship Id="rId11" Type="http://schemas.openxmlformats.org/officeDocument/2006/relationships/tags" Target="../tags/tag269.xml"/><Relationship Id="rId10" Type="http://schemas.openxmlformats.org/officeDocument/2006/relationships/tags" Target="../tags/tag268.xml"/><Relationship Id="rId1" Type="http://schemas.openxmlformats.org/officeDocument/2006/relationships/tags" Target="../tags/tag259.xml"/></Relationships>
</file>

<file path=ppt/slides/_rels/slide17.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75.xml"/><Relationship Id="rId5" Type="http://schemas.openxmlformats.org/officeDocument/2006/relationships/tags" Target="../tags/tag274.xml"/><Relationship Id="rId4" Type="http://schemas.openxmlformats.org/officeDocument/2006/relationships/tags" Target="../tags/tag273.xml"/><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s>
</file>

<file path=ppt/slides/_rels/slide18.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81.xml"/><Relationship Id="rId5" Type="http://schemas.openxmlformats.org/officeDocument/2006/relationships/tags" Target="../tags/tag280.xml"/><Relationship Id="rId4" Type="http://schemas.openxmlformats.org/officeDocument/2006/relationships/tags" Target="../tags/tag279.xml"/><Relationship Id="rId3" Type="http://schemas.openxmlformats.org/officeDocument/2006/relationships/tags" Target="../tags/tag278.xml"/><Relationship Id="rId2" Type="http://schemas.openxmlformats.org/officeDocument/2006/relationships/tags" Target="../tags/tag277.xml"/><Relationship Id="rId1" Type="http://schemas.openxmlformats.org/officeDocument/2006/relationships/tags" Target="../tags/tag276.xml"/></Relationships>
</file>

<file path=ppt/slides/_rels/slide19.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87.xml"/><Relationship Id="rId5" Type="http://schemas.openxmlformats.org/officeDocument/2006/relationships/tags" Target="../tags/tag286.xml"/><Relationship Id="rId4" Type="http://schemas.openxmlformats.org/officeDocument/2006/relationships/tags" Target="../tags/tag285.xml"/><Relationship Id="rId3" Type="http://schemas.openxmlformats.org/officeDocument/2006/relationships/tags" Target="../tags/tag284.xml"/><Relationship Id="rId2" Type="http://schemas.openxmlformats.org/officeDocument/2006/relationships/tags" Target="../tags/tag283.xml"/><Relationship Id="rId1" Type="http://schemas.openxmlformats.org/officeDocument/2006/relationships/tags" Target="../tags/tag282.xml"/></Relationships>
</file>

<file path=ppt/slides/_rels/slide2.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2" Type="http://schemas.openxmlformats.org/officeDocument/2006/relationships/slideLayout" Target="../slideLayouts/slideLayout17.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tags" Target="../tags/tag135.xml"/></Relationships>
</file>

<file path=ppt/slides/_rels/slide20.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293.xml"/><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tags" Target="../tags/tag288.xml"/></Relationships>
</file>

<file path=ppt/slides/_rels/slide21.xml.rels><?xml version="1.0" encoding="UTF-8" standalone="yes"?>
<Relationships xmlns="http://schemas.openxmlformats.org/package/2006/relationships"><Relationship Id="rId9" Type="http://schemas.openxmlformats.org/officeDocument/2006/relationships/tags" Target="../tags/tag302.xml"/><Relationship Id="rId8" Type="http://schemas.openxmlformats.org/officeDocument/2006/relationships/tags" Target="../tags/tag301.xml"/><Relationship Id="rId7" Type="http://schemas.openxmlformats.org/officeDocument/2006/relationships/tags" Target="../tags/tag300.xml"/><Relationship Id="rId6" Type="http://schemas.openxmlformats.org/officeDocument/2006/relationships/tags" Target="../tags/tag299.xml"/><Relationship Id="rId5" Type="http://schemas.openxmlformats.org/officeDocument/2006/relationships/tags" Target="../tags/tag298.xml"/><Relationship Id="rId4" Type="http://schemas.openxmlformats.org/officeDocument/2006/relationships/tags" Target="../tags/tag297.xml"/><Relationship Id="rId3" Type="http://schemas.openxmlformats.org/officeDocument/2006/relationships/tags" Target="../tags/tag296.xml"/><Relationship Id="rId2" Type="http://schemas.openxmlformats.org/officeDocument/2006/relationships/tags" Target="../tags/tag295.xml"/><Relationship Id="rId12" Type="http://schemas.openxmlformats.org/officeDocument/2006/relationships/slideLayout" Target="../slideLayouts/slideLayout17.xml"/><Relationship Id="rId11" Type="http://schemas.openxmlformats.org/officeDocument/2006/relationships/tags" Target="../tags/tag304.xml"/><Relationship Id="rId10" Type="http://schemas.openxmlformats.org/officeDocument/2006/relationships/tags" Target="../tags/tag303.xml"/><Relationship Id="rId1" Type="http://schemas.openxmlformats.org/officeDocument/2006/relationships/tags" Target="../tags/tag294.xml"/></Relationships>
</file>

<file path=ppt/slides/_rels/slide22.xml.rels><?xml version="1.0" encoding="UTF-8" standalone="yes"?>
<Relationships xmlns="http://schemas.openxmlformats.org/package/2006/relationships"><Relationship Id="rId9" Type="http://schemas.openxmlformats.org/officeDocument/2006/relationships/tags" Target="../tags/tag313.xml"/><Relationship Id="rId8" Type="http://schemas.openxmlformats.org/officeDocument/2006/relationships/tags" Target="../tags/tag312.xml"/><Relationship Id="rId7" Type="http://schemas.openxmlformats.org/officeDocument/2006/relationships/tags" Target="../tags/tag311.xml"/><Relationship Id="rId6" Type="http://schemas.openxmlformats.org/officeDocument/2006/relationships/tags" Target="../tags/tag310.xml"/><Relationship Id="rId5" Type="http://schemas.openxmlformats.org/officeDocument/2006/relationships/tags" Target="../tags/tag309.xml"/><Relationship Id="rId4" Type="http://schemas.openxmlformats.org/officeDocument/2006/relationships/tags" Target="../tags/tag308.xml"/><Relationship Id="rId3" Type="http://schemas.openxmlformats.org/officeDocument/2006/relationships/tags" Target="../tags/tag307.xml"/><Relationship Id="rId2" Type="http://schemas.openxmlformats.org/officeDocument/2006/relationships/tags" Target="../tags/tag306.xml"/><Relationship Id="rId12" Type="http://schemas.openxmlformats.org/officeDocument/2006/relationships/slideLayout" Target="../slideLayouts/slideLayout17.xml"/><Relationship Id="rId11" Type="http://schemas.openxmlformats.org/officeDocument/2006/relationships/tags" Target="../tags/tag315.xml"/><Relationship Id="rId10" Type="http://schemas.openxmlformats.org/officeDocument/2006/relationships/tags" Target="../tags/tag314.xml"/><Relationship Id="rId1" Type="http://schemas.openxmlformats.org/officeDocument/2006/relationships/tags" Target="../tags/tag305.xml"/></Relationships>
</file>

<file path=ppt/slides/_rels/slide23.xml.rels><?xml version="1.0" encoding="UTF-8" standalone="yes"?>
<Relationships xmlns="http://schemas.openxmlformats.org/package/2006/relationships"><Relationship Id="rId9" Type="http://schemas.openxmlformats.org/officeDocument/2006/relationships/tags" Target="../tags/tag324.xml"/><Relationship Id="rId8" Type="http://schemas.openxmlformats.org/officeDocument/2006/relationships/tags" Target="../tags/tag323.xml"/><Relationship Id="rId7" Type="http://schemas.openxmlformats.org/officeDocument/2006/relationships/tags" Target="../tags/tag322.xml"/><Relationship Id="rId6" Type="http://schemas.openxmlformats.org/officeDocument/2006/relationships/tags" Target="../tags/tag321.xml"/><Relationship Id="rId5" Type="http://schemas.openxmlformats.org/officeDocument/2006/relationships/tags" Target="../tags/tag320.xml"/><Relationship Id="rId4" Type="http://schemas.openxmlformats.org/officeDocument/2006/relationships/tags" Target="../tags/tag319.xml"/><Relationship Id="rId3" Type="http://schemas.openxmlformats.org/officeDocument/2006/relationships/tags" Target="../tags/tag318.xml"/><Relationship Id="rId2" Type="http://schemas.openxmlformats.org/officeDocument/2006/relationships/tags" Target="../tags/tag317.xml"/><Relationship Id="rId12" Type="http://schemas.openxmlformats.org/officeDocument/2006/relationships/slideLayout" Target="../slideLayouts/slideLayout17.xml"/><Relationship Id="rId11" Type="http://schemas.openxmlformats.org/officeDocument/2006/relationships/tags" Target="../tags/tag326.xml"/><Relationship Id="rId10" Type="http://schemas.openxmlformats.org/officeDocument/2006/relationships/tags" Target="../tags/tag325.xml"/><Relationship Id="rId1" Type="http://schemas.openxmlformats.org/officeDocument/2006/relationships/tags" Target="../tags/tag316.xml"/></Relationships>
</file>

<file path=ppt/slides/_rels/slide24.xml.rels><?xml version="1.0" encoding="UTF-8" standalone="yes"?>
<Relationships xmlns="http://schemas.openxmlformats.org/package/2006/relationships"><Relationship Id="rId9" Type="http://schemas.openxmlformats.org/officeDocument/2006/relationships/tags" Target="../tags/tag335.xml"/><Relationship Id="rId8" Type="http://schemas.openxmlformats.org/officeDocument/2006/relationships/tags" Target="../tags/tag334.xml"/><Relationship Id="rId7" Type="http://schemas.openxmlformats.org/officeDocument/2006/relationships/tags" Target="../tags/tag333.xml"/><Relationship Id="rId6" Type="http://schemas.openxmlformats.org/officeDocument/2006/relationships/tags" Target="../tags/tag332.xml"/><Relationship Id="rId5" Type="http://schemas.openxmlformats.org/officeDocument/2006/relationships/tags" Target="../tags/tag331.xml"/><Relationship Id="rId4" Type="http://schemas.openxmlformats.org/officeDocument/2006/relationships/tags" Target="../tags/tag330.xml"/><Relationship Id="rId3" Type="http://schemas.openxmlformats.org/officeDocument/2006/relationships/tags" Target="../tags/tag329.xml"/><Relationship Id="rId2" Type="http://schemas.openxmlformats.org/officeDocument/2006/relationships/tags" Target="../tags/tag328.xml"/><Relationship Id="rId12" Type="http://schemas.openxmlformats.org/officeDocument/2006/relationships/slideLayout" Target="../slideLayouts/slideLayout17.xml"/><Relationship Id="rId11" Type="http://schemas.openxmlformats.org/officeDocument/2006/relationships/tags" Target="../tags/tag337.xml"/><Relationship Id="rId10" Type="http://schemas.openxmlformats.org/officeDocument/2006/relationships/tags" Target="../tags/tag336.xml"/><Relationship Id="rId1" Type="http://schemas.openxmlformats.org/officeDocument/2006/relationships/tags" Target="../tags/tag327.xml"/></Relationships>
</file>

<file path=ppt/slides/_rels/slide25.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43.xml"/><Relationship Id="rId5" Type="http://schemas.openxmlformats.org/officeDocument/2006/relationships/tags" Target="../tags/tag342.xml"/><Relationship Id="rId4" Type="http://schemas.openxmlformats.org/officeDocument/2006/relationships/tags" Target="../tags/tag341.xml"/><Relationship Id="rId3" Type="http://schemas.openxmlformats.org/officeDocument/2006/relationships/tags" Target="../tags/tag340.xml"/><Relationship Id="rId2" Type="http://schemas.openxmlformats.org/officeDocument/2006/relationships/tags" Target="../tags/tag339.xml"/><Relationship Id="rId1" Type="http://schemas.openxmlformats.org/officeDocument/2006/relationships/tags" Target="../tags/tag338.xml"/></Relationships>
</file>

<file path=ppt/slides/_rels/slide26.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49.xml"/><Relationship Id="rId5" Type="http://schemas.openxmlformats.org/officeDocument/2006/relationships/tags" Target="../tags/tag348.xml"/><Relationship Id="rId4" Type="http://schemas.openxmlformats.org/officeDocument/2006/relationships/tags" Target="../tags/tag347.xml"/><Relationship Id="rId3" Type="http://schemas.openxmlformats.org/officeDocument/2006/relationships/tags" Target="../tags/tag346.xml"/><Relationship Id="rId2" Type="http://schemas.openxmlformats.org/officeDocument/2006/relationships/tags" Target="../tags/tag345.xml"/><Relationship Id="rId1" Type="http://schemas.openxmlformats.org/officeDocument/2006/relationships/tags" Target="../tags/tag344.xml"/></Relationships>
</file>

<file path=ppt/slides/_rels/slide27.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55.xml"/><Relationship Id="rId5" Type="http://schemas.openxmlformats.org/officeDocument/2006/relationships/tags" Target="../tags/tag354.xml"/><Relationship Id="rId4" Type="http://schemas.openxmlformats.org/officeDocument/2006/relationships/tags" Target="../tags/tag353.xml"/><Relationship Id="rId3" Type="http://schemas.openxmlformats.org/officeDocument/2006/relationships/tags" Target="../tags/tag352.xml"/><Relationship Id="rId2" Type="http://schemas.openxmlformats.org/officeDocument/2006/relationships/tags" Target="../tags/tag351.xml"/><Relationship Id="rId1" Type="http://schemas.openxmlformats.org/officeDocument/2006/relationships/tags" Target="../tags/tag350.xml"/></Relationships>
</file>

<file path=ppt/slides/_rels/slide28.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61.xml"/><Relationship Id="rId5" Type="http://schemas.openxmlformats.org/officeDocument/2006/relationships/tags" Target="../tags/tag360.xml"/><Relationship Id="rId4" Type="http://schemas.openxmlformats.org/officeDocument/2006/relationships/tags" Target="../tags/tag359.xml"/><Relationship Id="rId3" Type="http://schemas.openxmlformats.org/officeDocument/2006/relationships/tags" Target="../tags/tag358.xml"/><Relationship Id="rId2" Type="http://schemas.openxmlformats.org/officeDocument/2006/relationships/tags" Target="../tags/tag357.xml"/><Relationship Id="rId1" Type="http://schemas.openxmlformats.org/officeDocument/2006/relationships/tags" Target="../tags/tag356.xml"/></Relationships>
</file>

<file path=ppt/slides/_rels/slide29.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67.xml"/><Relationship Id="rId5" Type="http://schemas.openxmlformats.org/officeDocument/2006/relationships/tags" Target="../tags/tag366.xml"/><Relationship Id="rId4" Type="http://schemas.openxmlformats.org/officeDocument/2006/relationships/tags" Target="../tags/tag365.xml"/><Relationship Id="rId3" Type="http://schemas.openxmlformats.org/officeDocument/2006/relationships/tags" Target="../tags/tag364.xml"/><Relationship Id="rId2" Type="http://schemas.openxmlformats.org/officeDocument/2006/relationships/tags" Target="../tags/tag363.xml"/><Relationship Id="rId1" Type="http://schemas.openxmlformats.org/officeDocument/2006/relationships/tags" Target="../tags/tag362.xml"/></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151.xml"/><Relationship Id="rId5" Type="http://schemas.openxmlformats.org/officeDocument/2006/relationships/tags" Target="../tags/tag150.xml"/><Relationship Id="rId4" Type="http://schemas.openxmlformats.org/officeDocument/2006/relationships/tags" Target="../tags/tag149.xml"/><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s>
</file>

<file path=ppt/slides/_rels/slide30.xml.rels><?xml version="1.0" encoding="UTF-8" standalone="yes"?>
<Relationships xmlns="http://schemas.openxmlformats.org/package/2006/relationships"><Relationship Id="rId9" Type="http://schemas.openxmlformats.org/officeDocument/2006/relationships/tags" Target="../tags/tag376.xml"/><Relationship Id="rId8" Type="http://schemas.openxmlformats.org/officeDocument/2006/relationships/tags" Target="../tags/tag375.xml"/><Relationship Id="rId7" Type="http://schemas.openxmlformats.org/officeDocument/2006/relationships/tags" Target="../tags/tag374.xml"/><Relationship Id="rId6" Type="http://schemas.openxmlformats.org/officeDocument/2006/relationships/tags" Target="../tags/tag373.xml"/><Relationship Id="rId5" Type="http://schemas.openxmlformats.org/officeDocument/2006/relationships/tags" Target="../tags/tag372.xml"/><Relationship Id="rId4" Type="http://schemas.openxmlformats.org/officeDocument/2006/relationships/tags" Target="../tags/tag371.xml"/><Relationship Id="rId3" Type="http://schemas.openxmlformats.org/officeDocument/2006/relationships/tags" Target="../tags/tag370.xml"/><Relationship Id="rId2" Type="http://schemas.openxmlformats.org/officeDocument/2006/relationships/tags" Target="../tags/tag369.xml"/><Relationship Id="rId12" Type="http://schemas.openxmlformats.org/officeDocument/2006/relationships/slideLayout" Target="../slideLayouts/slideLayout17.xml"/><Relationship Id="rId11" Type="http://schemas.openxmlformats.org/officeDocument/2006/relationships/tags" Target="../tags/tag378.xml"/><Relationship Id="rId10" Type="http://schemas.openxmlformats.org/officeDocument/2006/relationships/tags" Target="../tags/tag377.xml"/><Relationship Id="rId1" Type="http://schemas.openxmlformats.org/officeDocument/2006/relationships/tags" Target="../tags/tag368.xml"/></Relationships>
</file>

<file path=ppt/slides/_rels/slide3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384.xml"/><Relationship Id="rId5" Type="http://schemas.openxmlformats.org/officeDocument/2006/relationships/tags" Target="../tags/tag383.xml"/><Relationship Id="rId4" Type="http://schemas.openxmlformats.org/officeDocument/2006/relationships/tags" Target="../tags/tag382.xml"/><Relationship Id="rId3" Type="http://schemas.openxmlformats.org/officeDocument/2006/relationships/tags" Target="../tags/tag381.xml"/><Relationship Id="rId2" Type="http://schemas.openxmlformats.org/officeDocument/2006/relationships/tags" Target="../tags/tag380.xml"/><Relationship Id="rId1" Type="http://schemas.openxmlformats.org/officeDocument/2006/relationships/tags" Target="../tags/tag379.xml"/></Relationships>
</file>

<file path=ppt/slides/_rels/slide32.xml.rels><?xml version="1.0" encoding="UTF-8" standalone="yes"?>
<Relationships xmlns="http://schemas.openxmlformats.org/package/2006/relationships"><Relationship Id="rId9" Type="http://schemas.openxmlformats.org/officeDocument/2006/relationships/tags" Target="../tags/tag393.xml"/><Relationship Id="rId8" Type="http://schemas.openxmlformats.org/officeDocument/2006/relationships/tags" Target="../tags/tag392.xml"/><Relationship Id="rId7" Type="http://schemas.openxmlformats.org/officeDocument/2006/relationships/tags" Target="../tags/tag391.xml"/><Relationship Id="rId6" Type="http://schemas.openxmlformats.org/officeDocument/2006/relationships/tags" Target="../tags/tag390.xml"/><Relationship Id="rId5" Type="http://schemas.openxmlformats.org/officeDocument/2006/relationships/tags" Target="../tags/tag389.xml"/><Relationship Id="rId4" Type="http://schemas.openxmlformats.org/officeDocument/2006/relationships/tags" Target="../tags/tag388.xml"/><Relationship Id="rId3" Type="http://schemas.openxmlformats.org/officeDocument/2006/relationships/tags" Target="../tags/tag387.xml"/><Relationship Id="rId2" Type="http://schemas.openxmlformats.org/officeDocument/2006/relationships/tags" Target="../tags/tag386.xml"/><Relationship Id="rId12" Type="http://schemas.openxmlformats.org/officeDocument/2006/relationships/slideLayout" Target="../slideLayouts/slideLayout17.xml"/><Relationship Id="rId11" Type="http://schemas.openxmlformats.org/officeDocument/2006/relationships/tags" Target="../tags/tag395.xml"/><Relationship Id="rId10" Type="http://schemas.openxmlformats.org/officeDocument/2006/relationships/tags" Target="../tags/tag394.xml"/><Relationship Id="rId1" Type="http://schemas.openxmlformats.org/officeDocument/2006/relationships/tags" Target="../tags/tag385.xml"/></Relationships>
</file>

<file path=ppt/slides/_rels/slide33.xml.rels><?xml version="1.0" encoding="UTF-8" standalone="yes"?>
<Relationships xmlns="http://schemas.openxmlformats.org/package/2006/relationships"><Relationship Id="rId9" Type="http://schemas.openxmlformats.org/officeDocument/2006/relationships/tags" Target="../tags/tag404.xml"/><Relationship Id="rId8" Type="http://schemas.openxmlformats.org/officeDocument/2006/relationships/tags" Target="../tags/tag403.xml"/><Relationship Id="rId7" Type="http://schemas.openxmlformats.org/officeDocument/2006/relationships/tags" Target="../tags/tag402.xml"/><Relationship Id="rId6" Type="http://schemas.openxmlformats.org/officeDocument/2006/relationships/tags" Target="../tags/tag401.xml"/><Relationship Id="rId5" Type="http://schemas.openxmlformats.org/officeDocument/2006/relationships/tags" Target="../tags/tag400.xml"/><Relationship Id="rId4" Type="http://schemas.openxmlformats.org/officeDocument/2006/relationships/tags" Target="../tags/tag399.xml"/><Relationship Id="rId3" Type="http://schemas.openxmlformats.org/officeDocument/2006/relationships/tags" Target="../tags/tag398.xml"/><Relationship Id="rId2" Type="http://schemas.openxmlformats.org/officeDocument/2006/relationships/tags" Target="../tags/tag397.xml"/><Relationship Id="rId12" Type="http://schemas.openxmlformats.org/officeDocument/2006/relationships/slideLayout" Target="../slideLayouts/slideLayout17.xml"/><Relationship Id="rId11" Type="http://schemas.openxmlformats.org/officeDocument/2006/relationships/tags" Target="../tags/tag406.xml"/><Relationship Id="rId10" Type="http://schemas.openxmlformats.org/officeDocument/2006/relationships/tags" Target="../tags/tag405.xml"/><Relationship Id="rId1" Type="http://schemas.openxmlformats.org/officeDocument/2006/relationships/tags" Target="../tags/tag396.xml"/></Relationships>
</file>

<file path=ppt/slides/_rels/slide34.xml.rels><?xml version="1.0" encoding="UTF-8" standalone="yes"?>
<Relationships xmlns="http://schemas.openxmlformats.org/package/2006/relationships"><Relationship Id="rId9" Type="http://schemas.openxmlformats.org/officeDocument/2006/relationships/tags" Target="../tags/tag415.xml"/><Relationship Id="rId8" Type="http://schemas.openxmlformats.org/officeDocument/2006/relationships/tags" Target="../tags/tag414.xml"/><Relationship Id="rId7" Type="http://schemas.openxmlformats.org/officeDocument/2006/relationships/tags" Target="../tags/tag413.xml"/><Relationship Id="rId6" Type="http://schemas.openxmlformats.org/officeDocument/2006/relationships/tags" Target="../tags/tag412.xml"/><Relationship Id="rId5" Type="http://schemas.openxmlformats.org/officeDocument/2006/relationships/tags" Target="../tags/tag411.xml"/><Relationship Id="rId4" Type="http://schemas.openxmlformats.org/officeDocument/2006/relationships/tags" Target="../tags/tag410.xml"/><Relationship Id="rId3" Type="http://schemas.openxmlformats.org/officeDocument/2006/relationships/tags" Target="../tags/tag409.xml"/><Relationship Id="rId2" Type="http://schemas.openxmlformats.org/officeDocument/2006/relationships/tags" Target="../tags/tag408.xml"/><Relationship Id="rId12" Type="http://schemas.openxmlformats.org/officeDocument/2006/relationships/slideLayout" Target="../slideLayouts/slideLayout17.xml"/><Relationship Id="rId11" Type="http://schemas.openxmlformats.org/officeDocument/2006/relationships/tags" Target="../tags/tag417.xml"/><Relationship Id="rId10" Type="http://schemas.openxmlformats.org/officeDocument/2006/relationships/tags" Target="../tags/tag416.xml"/><Relationship Id="rId1" Type="http://schemas.openxmlformats.org/officeDocument/2006/relationships/tags" Target="../tags/tag407.xml"/></Relationships>
</file>

<file path=ppt/slides/_rels/slide35.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23.xml"/><Relationship Id="rId5" Type="http://schemas.openxmlformats.org/officeDocument/2006/relationships/tags" Target="../tags/tag422.xml"/><Relationship Id="rId4" Type="http://schemas.openxmlformats.org/officeDocument/2006/relationships/tags" Target="../tags/tag421.xml"/><Relationship Id="rId3" Type="http://schemas.openxmlformats.org/officeDocument/2006/relationships/tags" Target="../tags/tag420.xml"/><Relationship Id="rId2" Type="http://schemas.openxmlformats.org/officeDocument/2006/relationships/tags" Target="../tags/tag419.xml"/><Relationship Id="rId1" Type="http://schemas.openxmlformats.org/officeDocument/2006/relationships/tags" Target="../tags/tag418.xml"/></Relationships>
</file>

<file path=ppt/slides/_rels/slide36.xml.rels><?xml version="1.0" encoding="UTF-8" standalone="yes"?>
<Relationships xmlns="http://schemas.openxmlformats.org/package/2006/relationships"><Relationship Id="rId9" Type="http://schemas.openxmlformats.org/officeDocument/2006/relationships/tags" Target="../tags/tag432.xml"/><Relationship Id="rId8" Type="http://schemas.openxmlformats.org/officeDocument/2006/relationships/tags" Target="../tags/tag431.xml"/><Relationship Id="rId7" Type="http://schemas.openxmlformats.org/officeDocument/2006/relationships/tags" Target="../tags/tag430.xml"/><Relationship Id="rId6" Type="http://schemas.openxmlformats.org/officeDocument/2006/relationships/tags" Target="../tags/tag429.xml"/><Relationship Id="rId5" Type="http://schemas.openxmlformats.org/officeDocument/2006/relationships/tags" Target="../tags/tag428.xml"/><Relationship Id="rId4" Type="http://schemas.openxmlformats.org/officeDocument/2006/relationships/tags" Target="../tags/tag427.xml"/><Relationship Id="rId3" Type="http://schemas.openxmlformats.org/officeDocument/2006/relationships/tags" Target="../tags/tag426.xml"/><Relationship Id="rId2" Type="http://schemas.openxmlformats.org/officeDocument/2006/relationships/tags" Target="../tags/tag425.xml"/><Relationship Id="rId12" Type="http://schemas.openxmlformats.org/officeDocument/2006/relationships/slideLayout" Target="../slideLayouts/slideLayout17.xml"/><Relationship Id="rId11" Type="http://schemas.openxmlformats.org/officeDocument/2006/relationships/tags" Target="../tags/tag434.xml"/><Relationship Id="rId10" Type="http://schemas.openxmlformats.org/officeDocument/2006/relationships/tags" Target="../tags/tag433.xml"/><Relationship Id="rId1" Type="http://schemas.openxmlformats.org/officeDocument/2006/relationships/tags" Target="../tags/tag424.xml"/></Relationships>
</file>

<file path=ppt/slides/_rels/slide37.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40.xml"/><Relationship Id="rId5" Type="http://schemas.openxmlformats.org/officeDocument/2006/relationships/tags" Target="../tags/tag439.xml"/><Relationship Id="rId4" Type="http://schemas.openxmlformats.org/officeDocument/2006/relationships/tags" Target="../tags/tag438.xml"/><Relationship Id="rId3" Type="http://schemas.openxmlformats.org/officeDocument/2006/relationships/tags" Target="../tags/tag437.xml"/><Relationship Id="rId2" Type="http://schemas.openxmlformats.org/officeDocument/2006/relationships/tags" Target="../tags/tag436.xml"/><Relationship Id="rId1" Type="http://schemas.openxmlformats.org/officeDocument/2006/relationships/tags" Target="../tags/tag435.xml"/></Relationships>
</file>

<file path=ppt/slides/_rels/slide38.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46.xml"/><Relationship Id="rId5" Type="http://schemas.openxmlformats.org/officeDocument/2006/relationships/tags" Target="../tags/tag445.xml"/><Relationship Id="rId4" Type="http://schemas.openxmlformats.org/officeDocument/2006/relationships/tags" Target="../tags/tag444.xml"/><Relationship Id="rId3" Type="http://schemas.openxmlformats.org/officeDocument/2006/relationships/tags" Target="../tags/tag443.xml"/><Relationship Id="rId2" Type="http://schemas.openxmlformats.org/officeDocument/2006/relationships/tags" Target="../tags/tag442.xml"/><Relationship Id="rId1" Type="http://schemas.openxmlformats.org/officeDocument/2006/relationships/tags" Target="../tags/tag441.xml"/></Relationships>
</file>

<file path=ppt/slides/_rels/slide39.xml.rels><?xml version="1.0" encoding="UTF-8" standalone="yes"?>
<Relationships xmlns="http://schemas.openxmlformats.org/package/2006/relationships"><Relationship Id="rId9" Type="http://schemas.openxmlformats.org/officeDocument/2006/relationships/tags" Target="../tags/tag455.xml"/><Relationship Id="rId8" Type="http://schemas.openxmlformats.org/officeDocument/2006/relationships/tags" Target="../tags/tag454.xml"/><Relationship Id="rId7" Type="http://schemas.openxmlformats.org/officeDocument/2006/relationships/tags" Target="../tags/tag453.xml"/><Relationship Id="rId6" Type="http://schemas.openxmlformats.org/officeDocument/2006/relationships/tags" Target="../tags/tag452.xml"/><Relationship Id="rId5" Type="http://schemas.openxmlformats.org/officeDocument/2006/relationships/tags" Target="../tags/tag451.xml"/><Relationship Id="rId4" Type="http://schemas.openxmlformats.org/officeDocument/2006/relationships/tags" Target="../tags/tag450.xml"/><Relationship Id="rId3" Type="http://schemas.openxmlformats.org/officeDocument/2006/relationships/tags" Target="../tags/tag449.xml"/><Relationship Id="rId2" Type="http://schemas.openxmlformats.org/officeDocument/2006/relationships/tags" Target="../tags/tag448.xml"/><Relationship Id="rId12" Type="http://schemas.openxmlformats.org/officeDocument/2006/relationships/slideLayout" Target="../slideLayouts/slideLayout17.xml"/><Relationship Id="rId11" Type="http://schemas.openxmlformats.org/officeDocument/2006/relationships/tags" Target="../tags/tag457.xml"/><Relationship Id="rId10" Type="http://schemas.openxmlformats.org/officeDocument/2006/relationships/tags" Target="../tags/tag456.xml"/><Relationship Id="rId1" Type="http://schemas.openxmlformats.org/officeDocument/2006/relationships/tags" Target="../tags/tag447.xml"/></Relationships>
</file>

<file path=ppt/slides/_rels/slide4.xml.rels><?xml version="1.0" encoding="UTF-8" standalone="yes"?>
<Relationships xmlns="http://schemas.openxmlformats.org/package/2006/relationships"><Relationship Id="rId9" Type="http://schemas.openxmlformats.org/officeDocument/2006/relationships/tags" Target="../tags/tag160.xml"/><Relationship Id="rId8" Type="http://schemas.openxmlformats.org/officeDocument/2006/relationships/tags" Target="../tags/tag159.xml"/><Relationship Id="rId7" Type="http://schemas.openxmlformats.org/officeDocument/2006/relationships/tags" Target="../tags/tag158.xml"/><Relationship Id="rId6" Type="http://schemas.openxmlformats.org/officeDocument/2006/relationships/tags" Target="../tags/tag157.xml"/><Relationship Id="rId5" Type="http://schemas.openxmlformats.org/officeDocument/2006/relationships/tags" Target="../tags/tag156.xml"/><Relationship Id="rId4" Type="http://schemas.openxmlformats.org/officeDocument/2006/relationships/tags" Target="../tags/tag155.xml"/><Relationship Id="rId3" Type="http://schemas.openxmlformats.org/officeDocument/2006/relationships/tags" Target="../tags/tag154.xml"/><Relationship Id="rId2" Type="http://schemas.openxmlformats.org/officeDocument/2006/relationships/tags" Target="../tags/tag153.xml"/><Relationship Id="rId12" Type="http://schemas.openxmlformats.org/officeDocument/2006/relationships/slideLayout" Target="../slideLayouts/slideLayout17.xml"/><Relationship Id="rId11" Type="http://schemas.openxmlformats.org/officeDocument/2006/relationships/tags" Target="../tags/tag162.xml"/><Relationship Id="rId10" Type="http://schemas.openxmlformats.org/officeDocument/2006/relationships/tags" Target="../tags/tag161.xml"/><Relationship Id="rId1" Type="http://schemas.openxmlformats.org/officeDocument/2006/relationships/tags" Target="../tags/tag152.xml"/></Relationships>
</file>

<file path=ppt/slides/_rels/slide40.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63.xml"/><Relationship Id="rId5" Type="http://schemas.openxmlformats.org/officeDocument/2006/relationships/tags" Target="../tags/tag462.xml"/><Relationship Id="rId4" Type="http://schemas.openxmlformats.org/officeDocument/2006/relationships/tags" Target="../tags/tag461.xml"/><Relationship Id="rId3" Type="http://schemas.openxmlformats.org/officeDocument/2006/relationships/tags" Target="../tags/tag460.xml"/><Relationship Id="rId2" Type="http://schemas.openxmlformats.org/officeDocument/2006/relationships/tags" Target="../tags/tag459.xml"/><Relationship Id="rId1" Type="http://schemas.openxmlformats.org/officeDocument/2006/relationships/tags" Target="../tags/tag458.xml"/></Relationships>
</file>

<file path=ppt/slides/_rels/slide41.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69.xml"/><Relationship Id="rId5" Type="http://schemas.openxmlformats.org/officeDocument/2006/relationships/tags" Target="../tags/tag468.xml"/><Relationship Id="rId4" Type="http://schemas.openxmlformats.org/officeDocument/2006/relationships/tags" Target="../tags/tag467.xml"/><Relationship Id="rId3" Type="http://schemas.openxmlformats.org/officeDocument/2006/relationships/tags" Target="../tags/tag466.xml"/><Relationship Id="rId2" Type="http://schemas.openxmlformats.org/officeDocument/2006/relationships/tags" Target="../tags/tag465.xml"/><Relationship Id="rId1" Type="http://schemas.openxmlformats.org/officeDocument/2006/relationships/tags" Target="../tags/tag464.xml"/></Relationships>
</file>

<file path=ppt/slides/_rels/slide42.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75.xml"/><Relationship Id="rId5" Type="http://schemas.openxmlformats.org/officeDocument/2006/relationships/tags" Target="../tags/tag474.xml"/><Relationship Id="rId4" Type="http://schemas.openxmlformats.org/officeDocument/2006/relationships/tags" Target="../tags/tag473.xml"/><Relationship Id="rId3" Type="http://schemas.openxmlformats.org/officeDocument/2006/relationships/tags" Target="../tags/tag472.xml"/><Relationship Id="rId2" Type="http://schemas.openxmlformats.org/officeDocument/2006/relationships/tags" Target="../tags/tag471.xml"/><Relationship Id="rId1" Type="http://schemas.openxmlformats.org/officeDocument/2006/relationships/tags" Target="../tags/tag470.xml"/></Relationships>
</file>

<file path=ppt/slides/_rels/slide43.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81.xml"/><Relationship Id="rId5" Type="http://schemas.openxmlformats.org/officeDocument/2006/relationships/tags" Target="../tags/tag480.xml"/><Relationship Id="rId4" Type="http://schemas.openxmlformats.org/officeDocument/2006/relationships/tags" Target="../tags/tag479.xml"/><Relationship Id="rId3" Type="http://schemas.openxmlformats.org/officeDocument/2006/relationships/tags" Target="../tags/tag478.xml"/><Relationship Id="rId2" Type="http://schemas.openxmlformats.org/officeDocument/2006/relationships/tags" Target="../tags/tag477.xml"/><Relationship Id="rId1" Type="http://schemas.openxmlformats.org/officeDocument/2006/relationships/tags" Target="../tags/tag476.xml"/></Relationships>
</file>

<file path=ppt/slides/_rels/slide44.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487.xml"/><Relationship Id="rId5" Type="http://schemas.openxmlformats.org/officeDocument/2006/relationships/tags" Target="../tags/tag486.xml"/><Relationship Id="rId4" Type="http://schemas.openxmlformats.org/officeDocument/2006/relationships/tags" Target="../tags/tag485.xml"/><Relationship Id="rId3" Type="http://schemas.openxmlformats.org/officeDocument/2006/relationships/tags" Target="../tags/tag484.xml"/><Relationship Id="rId2" Type="http://schemas.openxmlformats.org/officeDocument/2006/relationships/tags" Target="../tags/tag483.xml"/><Relationship Id="rId1" Type="http://schemas.openxmlformats.org/officeDocument/2006/relationships/tags" Target="../tags/tag482.xml"/></Relationships>
</file>

<file path=ppt/slides/_rels/slide45.xml.rels><?xml version="1.0" encoding="UTF-8" standalone="yes"?>
<Relationships xmlns="http://schemas.openxmlformats.org/package/2006/relationships"><Relationship Id="rId9" Type="http://schemas.openxmlformats.org/officeDocument/2006/relationships/tags" Target="../tags/tag496.xml"/><Relationship Id="rId8" Type="http://schemas.openxmlformats.org/officeDocument/2006/relationships/tags" Target="../tags/tag495.xml"/><Relationship Id="rId7" Type="http://schemas.openxmlformats.org/officeDocument/2006/relationships/tags" Target="../tags/tag494.xml"/><Relationship Id="rId6" Type="http://schemas.openxmlformats.org/officeDocument/2006/relationships/tags" Target="../tags/tag493.xml"/><Relationship Id="rId5" Type="http://schemas.openxmlformats.org/officeDocument/2006/relationships/tags" Target="../tags/tag492.xml"/><Relationship Id="rId4" Type="http://schemas.openxmlformats.org/officeDocument/2006/relationships/tags" Target="../tags/tag491.xml"/><Relationship Id="rId3" Type="http://schemas.openxmlformats.org/officeDocument/2006/relationships/tags" Target="../tags/tag490.xml"/><Relationship Id="rId2" Type="http://schemas.openxmlformats.org/officeDocument/2006/relationships/tags" Target="../tags/tag489.xml"/><Relationship Id="rId12" Type="http://schemas.openxmlformats.org/officeDocument/2006/relationships/slideLayout" Target="../slideLayouts/slideLayout17.xml"/><Relationship Id="rId11" Type="http://schemas.openxmlformats.org/officeDocument/2006/relationships/tags" Target="../tags/tag498.xml"/><Relationship Id="rId10" Type="http://schemas.openxmlformats.org/officeDocument/2006/relationships/tags" Target="../tags/tag497.xml"/><Relationship Id="rId1" Type="http://schemas.openxmlformats.org/officeDocument/2006/relationships/tags" Target="../tags/tag488.xml"/></Relationships>
</file>

<file path=ppt/slides/_rels/slide46.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504.xml"/><Relationship Id="rId5" Type="http://schemas.openxmlformats.org/officeDocument/2006/relationships/tags" Target="../tags/tag503.xml"/><Relationship Id="rId4" Type="http://schemas.openxmlformats.org/officeDocument/2006/relationships/tags" Target="../tags/tag502.xml"/><Relationship Id="rId3" Type="http://schemas.openxmlformats.org/officeDocument/2006/relationships/tags" Target="../tags/tag501.xml"/><Relationship Id="rId2" Type="http://schemas.openxmlformats.org/officeDocument/2006/relationships/tags" Target="../tags/tag500.xml"/><Relationship Id="rId1" Type="http://schemas.openxmlformats.org/officeDocument/2006/relationships/tags" Target="../tags/tag499.xml"/></Relationships>
</file>

<file path=ppt/slides/_rels/slide47.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510.xml"/><Relationship Id="rId5" Type="http://schemas.openxmlformats.org/officeDocument/2006/relationships/tags" Target="../tags/tag509.xml"/><Relationship Id="rId4" Type="http://schemas.openxmlformats.org/officeDocument/2006/relationships/tags" Target="../tags/tag508.xml"/><Relationship Id="rId3" Type="http://schemas.openxmlformats.org/officeDocument/2006/relationships/tags" Target="../tags/tag507.xml"/><Relationship Id="rId2" Type="http://schemas.openxmlformats.org/officeDocument/2006/relationships/tags" Target="../tags/tag506.xml"/><Relationship Id="rId1" Type="http://schemas.openxmlformats.org/officeDocument/2006/relationships/tags" Target="../tags/tag505.xml"/></Relationships>
</file>

<file path=ppt/slides/_rels/slide48.xml.rels><?xml version="1.0" encoding="UTF-8" standalone="yes"?>
<Relationships xmlns="http://schemas.openxmlformats.org/package/2006/relationships"><Relationship Id="rId9" Type="http://schemas.openxmlformats.org/officeDocument/2006/relationships/tags" Target="../tags/tag519.xml"/><Relationship Id="rId8" Type="http://schemas.openxmlformats.org/officeDocument/2006/relationships/tags" Target="../tags/tag518.xml"/><Relationship Id="rId7" Type="http://schemas.openxmlformats.org/officeDocument/2006/relationships/tags" Target="../tags/tag517.xml"/><Relationship Id="rId6" Type="http://schemas.openxmlformats.org/officeDocument/2006/relationships/tags" Target="../tags/tag516.xml"/><Relationship Id="rId5" Type="http://schemas.openxmlformats.org/officeDocument/2006/relationships/tags" Target="../tags/tag515.xml"/><Relationship Id="rId4" Type="http://schemas.openxmlformats.org/officeDocument/2006/relationships/tags" Target="../tags/tag514.xml"/><Relationship Id="rId3" Type="http://schemas.openxmlformats.org/officeDocument/2006/relationships/tags" Target="../tags/tag513.xml"/><Relationship Id="rId2" Type="http://schemas.openxmlformats.org/officeDocument/2006/relationships/tags" Target="../tags/tag512.xml"/><Relationship Id="rId12" Type="http://schemas.openxmlformats.org/officeDocument/2006/relationships/slideLayout" Target="../slideLayouts/slideLayout17.xml"/><Relationship Id="rId11" Type="http://schemas.openxmlformats.org/officeDocument/2006/relationships/tags" Target="../tags/tag521.xml"/><Relationship Id="rId10" Type="http://schemas.openxmlformats.org/officeDocument/2006/relationships/tags" Target="../tags/tag520.xml"/><Relationship Id="rId1" Type="http://schemas.openxmlformats.org/officeDocument/2006/relationships/tags" Target="../tags/tag511.xml"/></Relationships>
</file>

<file path=ppt/slides/_rels/slide49.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527.xml"/><Relationship Id="rId5" Type="http://schemas.openxmlformats.org/officeDocument/2006/relationships/tags" Target="../tags/tag526.xml"/><Relationship Id="rId4" Type="http://schemas.openxmlformats.org/officeDocument/2006/relationships/tags" Target="../tags/tag525.xml"/><Relationship Id="rId3" Type="http://schemas.openxmlformats.org/officeDocument/2006/relationships/tags" Target="../tags/tag524.xml"/><Relationship Id="rId2" Type="http://schemas.openxmlformats.org/officeDocument/2006/relationships/tags" Target="../tags/tag523.xml"/><Relationship Id="rId1" Type="http://schemas.openxmlformats.org/officeDocument/2006/relationships/tags" Target="../tags/tag522.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168.xml"/><Relationship Id="rId5" Type="http://schemas.openxmlformats.org/officeDocument/2006/relationships/tags" Target="../tags/tag167.xml"/><Relationship Id="rId4" Type="http://schemas.openxmlformats.org/officeDocument/2006/relationships/tags" Target="../tags/tag166.xml"/><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s>
</file>

<file path=ppt/slides/_rels/slide50.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533.xml"/><Relationship Id="rId5" Type="http://schemas.openxmlformats.org/officeDocument/2006/relationships/tags" Target="../tags/tag532.xml"/><Relationship Id="rId4" Type="http://schemas.openxmlformats.org/officeDocument/2006/relationships/tags" Target="../tags/tag531.xml"/><Relationship Id="rId3" Type="http://schemas.openxmlformats.org/officeDocument/2006/relationships/tags" Target="../tags/tag530.xml"/><Relationship Id="rId2" Type="http://schemas.openxmlformats.org/officeDocument/2006/relationships/tags" Target="../tags/tag529.xml"/><Relationship Id="rId1" Type="http://schemas.openxmlformats.org/officeDocument/2006/relationships/tags" Target="../tags/tag528.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17.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s>
</file>

<file path=ppt/slides/_rels/slide7.xml.rels><?xml version="1.0" encoding="UTF-8" standalone="yes"?>
<Relationships xmlns="http://schemas.openxmlformats.org/package/2006/relationships"><Relationship Id="rId9" Type="http://schemas.openxmlformats.org/officeDocument/2006/relationships/tags" Target="../tags/tag183.xml"/><Relationship Id="rId8" Type="http://schemas.openxmlformats.org/officeDocument/2006/relationships/tags" Target="../tags/tag182.xml"/><Relationship Id="rId7" Type="http://schemas.openxmlformats.org/officeDocument/2006/relationships/tags" Target="../tags/tag181.xml"/><Relationship Id="rId6" Type="http://schemas.openxmlformats.org/officeDocument/2006/relationships/tags" Target="../tags/tag180.xml"/><Relationship Id="rId5" Type="http://schemas.openxmlformats.org/officeDocument/2006/relationships/tags" Target="../tags/tag179.xml"/><Relationship Id="rId4" Type="http://schemas.openxmlformats.org/officeDocument/2006/relationships/tags" Target="../tags/tag178.xml"/><Relationship Id="rId3" Type="http://schemas.openxmlformats.org/officeDocument/2006/relationships/tags" Target="../tags/tag177.xml"/><Relationship Id="rId2" Type="http://schemas.openxmlformats.org/officeDocument/2006/relationships/tags" Target="../tags/tag176.xml"/><Relationship Id="rId12" Type="http://schemas.openxmlformats.org/officeDocument/2006/relationships/slideLayout" Target="../slideLayouts/slideLayout17.xml"/><Relationship Id="rId11" Type="http://schemas.openxmlformats.org/officeDocument/2006/relationships/tags" Target="../tags/tag185.xml"/><Relationship Id="rId10" Type="http://schemas.openxmlformats.org/officeDocument/2006/relationships/tags" Target="../tags/tag184.xml"/><Relationship Id="rId1" Type="http://schemas.openxmlformats.org/officeDocument/2006/relationships/tags" Target="../tags/tag175.xml"/></Relationships>
</file>

<file path=ppt/slides/_rels/slide8.xml.rels><?xml version="1.0" encoding="UTF-8" standalone="yes"?>
<Relationships xmlns="http://schemas.openxmlformats.org/package/2006/relationships"><Relationship Id="rId9" Type="http://schemas.openxmlformats.org/officeDocument/2006/relationships/tags" Target="../tags/tag194.xml"/><Relationship Id="rId8" Type="http://schemas.openxmlformats.org/officeDocument/2006/relationships/tags" Target="../tags/tag193.xml"/><Relationship Id="rId7" Type="http://schemas.openxmlformats.org/officeDocument/2006/relationships/tags" Target="../tags/tag192.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3" Type="http://schemas.openxmlformats.org/officeDocument/2006/relationships/tags" Target="../tags/tag188.xml"/><Relationship Id="rId2" Type="http://schemas.openxmlformats.org/officeDocument/2006/relationships/tags" Target="../tags/tag187.xml"/><Relationship Id="rId12" Type="http://schemas.openxmlformats.org/officeDocument/2006/relationships/slideLayout" Target="../slideLayouts/slideLayout17.xml"/><Relationship Id="rId11" Type="http://schemas.openxmlformats.org/officeDocument/2006/relationships/tags" Target="../tags/tag196.xml"/><Relationship Id="rId10" Type="http://schemas.openxmlformats.org/officeDocument/2006/relationships/tags" Target="../tags/tag195.xml"/><Relationship Id="rId1" Type="http://schemas.openxmlformats.org/officeDocument/2006/relationships/tags" Target="../tags/tag186.xml"/></Relationships>
</file>

<file path=ppt/slides/_rels/slide9.xml.rels><?xml version="1.0" encoding="UTF-8" standalone="yes"?>
<Relationships xmlns="http://schemas.openxmlformats.org/package/2006/relationships"><Relationship Id="rId9" Type="http://schemas.openxmlformats.org/officeDocument/2006/relationships/tags" Target="../tags/tag205.xml"/><Relationship Id="rId8" Type="http://schemas.openxmlformats.org/officeDocument/2006/relationships/tags" Target="../tags/tag204.xml"/><Relationship Id="rId7" Type="http://schemas.openxmlformats.org/officeDocument/2006/relationships/tags" Target="../tags/tag203.xml"/><Relationship Id="rId6" Type="http://schemas.openxmlformats.org/officeDocument/2006/relationships/tags" Target="../tags/tag202.xml"/><Relationship Id="rId5" Type="http://schemas.openxmlformats.org/officeDocument/2006/relationships/tags" Target="../tags/tag201.xml"/><Relationship Id="rId4" Type="http://schemas.openxmlformats.org/officeDocument/2006/relationships/tags" Target="../tags/tag200.xml"/><Relationship Id="rId3" Type="http://schemas.openxmlformats.org/officeDocument/2006/relationships/tags" Target="../tags/tag199.xml"/><Relationship Id="rId2" Type="http://schemas.openxmlformats.org/officeDocument/2006/relationships/tags" Target="../tags/tag198.xml"/><Relationship Id="rId12" Type="http://schemas.openxmlformats.org/officeDocument/2006/relationships/slideLayout" Target="../slideLayouts/slideLayout17.xml"/><Relationship Id="rId11" Type="http://schemas.openxmlformats.org/officeDocument/2006/relationships/tags" Target="../tags/tag207.xml"/><Relationship Id="rId10" Type="http://schemas.openxmlformats.org/officeDocument/2006/relationships/tags" Target="../tags/tag206.xml"/><Relationship Id="rId1" Type="http://schemas.openxmlformats.org/officeDocument/2006/relationships/tags" Target="../tags/tag19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请简要介绍一下“四书”</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论语》《孟子》《大学》《中庸》。南宋理学家朱熹取《礼记》中的《大学》与《中庸》两篇，分章注释，与《论语》《孟子》合为“四书”。南宋后，“四书”成为官学教材和科举考试指定书目，对古代文化、教育产生了极为深远的影响。</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fill="hold">
                                          <p:stCondLst>
                                            <p:cond delay="0"/>
                                          </p:stCondLst>
                                        </p:cTn>
                                        <p:tgtEl>
                                          <p:spTgt spid="11"/>
                                        </p:tgtEl>
                                        <p:attrNameLst>
                                          <p:attrName>style.visibility</p:attrName>
                                        </p:attrNameLst>
                                      </p:cBhvr>
                                      <p:to>
                                        <p:strVal val="visible"/>
                                      </p:to>
                                    </p:set>
                                    <p:anim calcmode="lin" valueType="num">
                                      <p:cBhvr additive="base">
                                        <p:cTn id="7" fill="hold"/>
                                        <p:tgtEl>
                                          <p:spTgt spid="11"/>
                                        </p:tgtEl>
                                        <p:attrNameLst>
                                          <p:attrName>ppt_x</p:attrName>
                                        </p:attrNameLst>
                                      </p:cBhvr>
                                      <p:tavLst>
                                        <p:tav tm="0">
                                          <p:val>
                                            <p:strVal val="#ppt_x"/>
                                          </p:val>
                                        </p:tav>
                                        <p:tav tm="100000">
                                          <p:val>
                                            <p:strVal val="#ppt_x"/>
                                          </p:val>
                                        </p:tav>
                                      </p:tavLst>
                                    </p:anim>
                                    <p:anim calcmode="lin" valueType="num">
                                      <p:cBhvr additive="base">
                                        <p:cTn id="8"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请简要介绍一下我国的书法艺术共有哪几种书体</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883035" y="2265033"/>
            <a:ext cx="642593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我国的书法艺术共有五种书体，即篆、隶、楷、行、草。篆书又可分为大篆与小篆，前者代表性作品有《毛公鼎》《散氏盘》等，后者有《峄山碑》《袁安碑》等，隶书的代表性作品有《曹全碑》《张迁碑》等，楷书的代表性作品有《雁塔圣教序》《多宝塔碑》等，行书的代表性作品有《兰亭序》《寒食帖》等，草书的代表性作品有《古诗四帖》《自叙帖》等。</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请简要介绍一下《周易》</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457155" y="1771634"/>
            <a:ext cx="11277678" cy="422912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周易》被称为“群经之首”。在中国古代经典中，《周易》产生的历史渊源至为悠久，可追溯至传说中的伏羲时期。而《周易》通过“推天道以明人事”的思维方式，包揽“天地之道”与“人文之道”，可谓“易道广大，无所不包”。正因《周易》历史极为悠久，且对中国传统文化的方方面面影响极为深远，在中国传统社会中享有远远高于其他经典、其他学术的尊崇地位，所以被尊为“群经之首”。
</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请简要介绍一下《周易》</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礼运》全文讨论了礼的起源、运行与作用，反映了儒家的政治思想和历史观点，特别是书中所提到的“天下大同”的思想，更是在中国有着极其深远的影响。其具体的上下文语境是这样的：“大道之行也，天下为公，选贤与能，讲信修睦。故人不独亲其亲，不独子其子，使老有所终，壮有所用，幼有所长，矜寡孤独废疾者皆有所养，男有分，女有归。货恶其弃于地也，不必藏于己；力恶其不出于身也，不必为己。是故谋闭而不兴，盗窃乱贼而不作，故外户而不闭。是谓大同。”</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请简要介绍一下唐代大医药学家、道士孙思邈</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844582"/>
            <a:ext cx="8382634" cy="408272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答：有着“药王”的美誉，其主要成就及贡献体现在医药方面，代表著作有《千金要方》与《千金翼方》。
</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请简要介绍一下成都——芙蓉城的历史背景</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883035" y="2265033"/>
            <a:ext cx="642593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答：成都。芙蓉城，简称“蓉城”。最早见于宋代张唐英《蜀梼杌》卷下。明何宇度《益部谈资》载:五代后蜀孟昶于宫苑城上尽种芙蓉，花开如锦，故称成都为锦城，又称芙蓉城。</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请简要介绍一下中国四大石窟</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答：中国四大石窟是以中国佛教文化为特色的巨型石窟艺术景观，按照石窟建造年代依次为甘肃敦煌莫高窟、甘肃天水麦积山石窟、山西大同云冈石窟、河南洛阳龙门石窟，称为“中国四大石窟”。</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请简要介绍一下“岁寒三友”在诗词创作中含义</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答：“岁寒三友”是三种经冬不凋、凌寒独傲的植物，即松、梅、竹，是中国古代士人在诗词、绘画的重要描写对象。</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请简要介绍一下“婵娟”在诗词创作中的含义</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457155" y="1771634"/>
            <a:ext cx="11277678" cy="422912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答：“婵娟”指的是明月。苏轼此句词的意思是：只希望相互的情谊永存心间，彼此善自珍重，健康平安，不管相隔多远都可以一起欣赏夜空中高悬的明月，思念着牵挂的人。
</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请简要介绍一下五岳</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是中华传统文化中五大名山的总称，是古代民间山神崇敬、五行观念和帝王巡狩封禅相结合的产物。五岳分别是位于河南登封的中岳嵩山、位于山东泰安的东岳泰山、位于陕西华阴的西岳华山、位于湖南衡阳的南岳衡山、位于山西大同的北岳恒山。</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请简要介绍一下西安碑林</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中国最大的保存古代碑碣的场所。位于陕西省西安市永宁门东侧三学街。是保存中国古代碑碣数量最多的地方。碑林建置历史可追溯到唐末五代。北宋元祐五年(1090年)正式创建，以保存唐代所刻的《石台孝经》和《开成石经》。碑林原是宋代西安文庙的一个组成部分，后经金元明清各代修葺蒐藏，规模逐渐扩大，清初始称“碑林”。到目前为止，碑林收藏汉、魏、晋、隋、唐、宋、元、明、清各代碑石总计2300余件。</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请简要介绍一下“阳关</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阳关位于今天甘肃省敦煌市。阳关初设于西汉时期，因其位置在玉门关之南，故名阳关。阳关与玉门关是中国古代历史上通往西域的重要门户。唐代大诗人王维在《送元二使安西》中有“劝君更尽一杯酒，西出阳关无故人”的名句，随着这首诗被改编为《渭城曲》，传唱愈广，“阳关”逐渐成为赠别、惜别的象征，古琴名曲《阳关三叠》就是很好的例证。</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250" fill="hold">
                                          <p:stCondLst>
                                            <p:cond delay="0"/>
                                          </p:stCondLst>
                                        </p:cTn>
                                        <p:tgtEl>
                                          <p:spTgt spid="4"/>
                                        </p:tgtEl>
                                        <p:attrNameLst>
                                          <p:attrName>style.visibility</p:attrName>
                                        </p:attrNameLst>
                                      </p:cBhvr>
                                      <p:to>
                                        <p:strVal val="visible"/>
                                      </p:to>
                                    </p:set>
                                    <p:anim calcmode="lin" valueType="num">
                                      <p:cBhvr additive="base">
                                        <p:cTn id="7" dur="250" fill="hold"/>
                                        <p:tgtEl>
                                          <p:spTgt spid="4"/>
                                        </p:tgtEl>
                                        <p:attrNameLst>
                                          <p:attrName>ppt_x</p:attrName>
                                        </p:attrNameLst>
                                      </p:cBhvr>
                                      <p:tavLst>
                                        <p:tav tm="0">
                                          <p:val>
                                            <p:strVal val="#ppt_x"/>
                                          </p:val>
                                        </p:tav>
                                        <p:tav tm="100000">
                                          <p:val>
                                            <p:strVal val="#ppt_x"/>
                                          </p:val>
                                        </p:tav>
                                      </p:tavLst>
                                    </p:anim>
                                    <p:anim calcmode="lin" valueType="num">
                                      <p:cBhvr additive="base">
                                        <p:cTn id="8" dur="2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请简要介绍一下什么是弱冠之年</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325028" y="2265033"/>
            <a:ext cx="7541942"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答：古时男子二十岁称为弱冠之年。古时，年满二十的男子要束发加冠，举行加冠礼，即戴上成人的帽子，以示成年，但体犹未壮，还比较年少，故称“弱”。所以“弱冠之年”指男子刚刚成年加冠的二十岁。</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请简要介绍一下唐代诗人杜甫</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唐代伟大的现实主义诗人杜甫被后世尊称为“诗圣”，因为他的诗歌多反映现实，艺术成就极高，无论自己境遇如何，始终心系苍生，胸怀国家，并有着“致君尧舜上，再使风俗淳”的宏伟抱负，其文学成就与人格精神对后世产生了极为深远的影响。</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请简要介绍一下天一阁</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207524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天一阁是明嘉靖间浙江鄞县范钦藏书阁名。取“天一生水，地六成之”意命名，一说因得元揭傒斯所书吴道士龙虎山天一池石刻而取名。为中国现存最古的藏书楼。建于明嘉靖末年，阁址在今宁波月湖之西。藏书始得自丰氏万卷楼，钦又多方购求、收集，其后人复有续藏。原有藏书七万多卷，清乾隆以后，屡经盗窃，散失甚多，至解放时尚存一万三千多卷，其中包括明代地方志和登科录等。解放后，列为重点文物保护单位。</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请介绍下中国古代的“四大发明”</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2046603" y="1977452"/>
            <a:ext cx="8075195"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答：中国古代的“四大发明”指的是造纸术、火药、印刷术和指南车。</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请简要介绍一下重阳节</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2046603" y="1977452"/>
            <a:ext cx="8075195"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九月九重阳节，又称“踏秋”，是中国古代传统节日之一。重阳节的习俗有登高、佩插茱萸、食蓬饵（菊花糕以及后来的重阳糕）、赏菊、饮菊花酒等。王维《九月九日忆山东兄弟》：“独在异乡为异客，每逢佳节倍思亲。遥知兄弟登高处，遍插茱萸少一人。”此诗正是作于重阳节之时。</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请简要介绍一下寒食节</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1767022" y="1837436"/>
            <a:ext cx="8657955"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寒食节是中国古代传统节日，起源于春秋时期，又叫冷节、禁烟节、禁火节，时间是在清明节的前一天。寒食节要祭拜祖先，有禁烟火、只吃冷食、荡秋千、插柳枝等习俗。唐代诗人韩翃《寒食》：“春城无处不飞花，寒食东风御柳斜。日暮汉宫传蜡烛，轻烟散入五侯家。”
</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请简要介绍一下“独上高楼，望尽天涯路”的含义</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994636" y="2265032"/>
            <a:ext cx="620272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答：出自宋 晏殊的《蝶恋花 槛菊愁烟兰泣露》，“蜀道难，难于上青天”是唐诗，出自唐 李白的《蜀道难》，“路漫漫其修远兮”是楚辞，出自先秦 屈原《离骚》。</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请简要介绍一下仁义礼智信</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994636" y="2265032"/>
            <a:ext cx="620272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仁义礼智信为儒家“五常”。孔子提出“仁、义、礼”，孟子延伸为“仁、义、礼、智”，董仲舒扩充为“仁、义、礼、智、信”，后称“五常”。这“五常”贯穿于中华伦理的发展过程中，成为中国价值体系中的最核心的因素。</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请简要介绍一下东林书院故址</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213427" y="2265033"/>
            <a:ext cx="776514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答：东林书院故址在今江苏省无锡市。原为宋杨时讲学之所，元废为僧舍。明万历年间，顾宪成等倡议重修，并与高攀龙等讲学于此，评议朝政。</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请简单介绍一下京剧</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994636" y="2265032"/>
            <a:ext cx="620272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京剧，清代乾隆五十五年（1790年）起，原在南方演出的三庆、四喜、春台、和春等多以安徽籍艺人为主的四大徽班陆续进入北京，与来自湖北的汉调艺人合作，同时接受了昆曲、秦腔的部分剧目、曲调和表演方法，又吸收了一些地方民间曲调，通过不断的交流、融合，最终形成京剧。</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请简要介绍一下“天下第一行书”</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436630" y="2265033"/>
            <a:ext cx="731874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指的是东晋大书法家王羲之所写的《兰亭集序》。晋永和九年上巳节，时任会稽内史的王羲之与友人谢安、孙绰等四十一人在会稽山阴的兰亭雅集，饮酒赋诗。王羲之将这些诗赋辑成一集，并作序一篇，记述流觞曲水一事，并抒写由此而引发的内心感慨。这篇序文就是《兰亭集序》，并以行书潇洒写就，成为书法史上永垂不朽的经典。</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请简要介绍一下崇明岛</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其位于长江入海口，是我国第三大岛，面积1200多平方公里，仅次于台湾岛和海南岛，素有“长江门户、东海瀛洲”之称。崇明岛的雏形要追溯到隋唐时期，到了宋元时期，崇明岛就逐渐向西北方向扩展，最后在明末清初时，崇明岛就基本发育完成。</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请简要介绍一下中国古代“四大书院”</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答：中国古代“四大书院”一般指河南商丘的应天府书院、湖南长沙的岳麓书院、江西庐山的白鹿洞书院和河南嵩山的嵩阳院。</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请简要介绍一下文房四宝</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2046603" y="1977452"/>
            <a:ext cx="8075195"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答：文房四宝起源于南北朝时期，是中国独有的书法绘画工具，即笔、墨、纸、砚。</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请简要介绍一下中国传统餐饮文化</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中国传统餐饮文化历史悠久，菜肴在烹饪中有许多流派。在清代形成鲁、川、粤、苏四大菜系，后来，闽、浙、湘、徽等地方菜也逐渐出名，于是形成了中国的“八大菜系”，即鲁菜、川菜、粤菜、淮扬菜、闽菜、浙江菜、湘菜、徽菜。</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50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请简要介绍一下“五色”是指哪些</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答：指的是青、赤、黄、白、黑五种颜色，中国古人将五色、五味与五行相配，形成五大系统，即青色、酸、木，赤色、苦、火，黄色、甘、土，白色、辛、金，黑色、咸、水。</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请简要介绍一下黄鹤楼</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883035" y="1837436"/>
            <a:ext cx="6425930"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坐落在湖北省武汉市武昌区的蛇山之巅，濒临万里长江，为武汉市地标建筑。该楼始建于三国吴黄武二年（223年），历代屡加重修，现存建筑以清代“同治楼”为原型设计，重建于1985年，与湖南岳阳的岳阳楼、江西南昌的滕王阁并称为“江南三大名楼”。唐代诗人崔颢登览此楼，有感而作《黄鹤楼》一诗：“昔人已乘黄鹤去，此地空余黄鹤楼。黄鹤一去不复返，白云千载空悠悠。晴川历历汉阳树，芳草萋萋鹦鹉洲。日暮乡关何处是？烟波江上使人愁。”此诗借景抒情，融情于景，情景交融，是脍炙人口的唐诗名篇。</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请简要介绍一下留园</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以园内建筑布置精巧、奇石众多而知名，与苏州拙政园、北京颐和园、承德避暑山庄并称中国四大名园。留园为中国大型古典私家园林，代表清代风格，园以建筑艺术精湛著称，厅堂宏敞华丽，庭院富有变化，太湖石以冠云峰为最，有“不出城郭而获山林之趣”。</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请简要介绍一下滕王阁</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883035" y="2265033"/>
            <a:ext cx="642593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滕王阁坐落在江西南昌。唐贞观十三年，唐高祖李渊第二十二子、唐太宗李世民之弟李元婴被封于山东滕州，为滕王。他于滕州筑一阁楼名曰“滕王阁”（已被毁）。唐显庆四年，滕王李元婴调任江南洪州（今江西南昌）都督，因其思念故地滕州，修筑了著名的“滕王阁”，滕王阁因初唐诗人王勃所作的著名文章《滕王阁序》而闻名于世，该文中“落霞与孤鹜齐飞，秋水共长天一色”更是被后人激赏的名句。</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请简要介绍一下元宵节的历史渊源</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548231" y="2265033"/>
            <a:ext cx="709553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答：每年正月十五日是上元节，即元宵节。旧俗以元夜张灯为戏，所以又叫灯节。与此传统节日有关的著名文学作品有欧阳修《生查子 元夕》：“去年元夜时，花市灯如昼。月上柳梢头，人约黄昏后。今年元夜时，月与灯依旧。不见去年人，泪湿春衫袖。”</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请简要介绍一下湖心亭</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答：浙江省杭州的湖心亭，中国四大名亭之一，位于西湖中央，在浙江省杭州市。与三潭印月、阮公墩合称湖中三岛。</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请简要介绍一下什么是古琴</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古琴”让俞伯牙、钟子期二人得遇知音的。古琴，又称瑶琴、玉琴、七弦琴，是中国最古老的丝弦弹拨乐器之一，有三千年以上历史。古琴音域宽广，音色深沉，余音悠远。2003年11月7日，联合国教科文组织世界遗产委员会宣布，中国古琴被选为世界非物质文化遗产。</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sz="3555" dirty="0" err="1">
                <a:solidFill>
                  <a:schemeClr val="dk1"/>
                </a:solidFill>
                <a:sym typeface="微软雅黑" panose="020B0503020204020204" charset="-122"/>
              </a:rPr>
              <a:t>请简要介绍一下《礼记 内则》中所谓“总角之交”的含义</a:t>
            </a:r>
            <a:endParaRPr lang="zh-CN" sz="3555"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答：总角是古时少男未冠、少女未笄时的发型，也即将头发梳成两个发髻，如头顶两角，《礼记 内则》说：“拂髻，总角。”所谓“总角之交”，是指儿时结交相识并一直陪伴长大的朋友。</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请简要介绍下哲理中整体和部分的逻辑关系</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213427" y="2265033"/>
            <a:ext cx="776514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答：整体居于主导地位，统率着部分，具有部分不具备的功能，部分离不开整体，要求我们树立全局观念，立足整体，统筹全局，实现最优目标。</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请简要介绍一下“文人四友”</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325028" y="2265033"/>
            <a:ext cx="7541942"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答：在古代，弹古琴、弈围棋、书法、绘画是文人骚客（包括一些名门闺秀）修身所必须掌握的技能，故合称琴棋书画，即“文人四友”。</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请简要介绍一下靖康之变的历史渊源</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词句中提到的是导致北宋灭亡的靖康之变。靖康二年（金天会五年，1127年）金军南下攻取北宋首都东京汴梁，掳走徽、钦二帝及大量赵氏皇族、后宫妃嫔、贵卿朝臣等共三千余人北上金国，东京城中公私积蓄为之一空，导致北宋的灭亡。</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请简要介绍一下苏绣</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1585071" y="2265033"/>
            <a:ext cx="902185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答：苏绣发源地在苏州吴县一带，清代确立了“苏绣、湘绣、粤绣、蜀绣”为中国四大名绣。</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请简要介绍一下“梨园”</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梨园是古代对戏曲班子的别称。梨园最初是唐代都城长安的一个地名，因唐玄宗李隆基在此地教演艺人，后来就与戏曲艺术联系在一起，成为艺术组织和艺人的代名词。我国人民在习惯上称戏班、剧团为“梨园”，称戏曲演员为“梨园子弟”，把几代人从事戏曲艺术的家庭称为“梨园世家”，戏剧界称为“梨园界”等等。</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请简要介绍一下杏林在中医中的含义</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548231" y="2265033"/>
            <a:ext cx="709553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杏林是中医学界的代称，出自建安三神医之一董奉的故事。据《神仙传》记载，董奉曾长期隐居在江西庐山南麓，热忱为山民诊病疗疾。他在行医时从不索取酬金，每当治好一个重病患者时，就让病家在山坡上栽五颗杏树，看好一个轻病，只须栽一颗杏树。所以四乡闻讯前来求治的病人云集，而董奉均以栽杏作为医酬。几年之后，庐山一带的杏树多达十万株，茂密成林。因此，医家每每以“杏林中人”自居，而“杏林”便成了中医学界的代称。</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请简要介绍一下龙门石窟</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883035" y="2265033"/>
            <a:ext cx="642593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龙门石窟位于河南省洛阳市，是世界上造像最多、规模最大的石刻艺术宝库，被联合国教科文组织评为“中国石刻艺术的最高峰”，位居中国各大石窟之首。洛阳市，古称神都、洛邑、洛京，有5000多年文明史、4000多年城市史、1500多年建都史，是华夏文明的发祥地之一、丝绸之路的东方起点、隋唐大运河的中心，历史上先后有13个王朝在此建都，是我国建都最早、历时最长、朝代最多的城市。</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请简要介绍一下两个“甲子”年的历史间隔</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从一个“甲子”年到下一个“甲子”年时隔六十年。这种纪年法称为干支纪年法，是中国传统纪年法。干支是天干和地支的总称。把十天干和十二地支按顺序依次相配，正好六十为一周期，周而复始。所以从一个“甲子”到下一个新的“甲子”时隔六十年。</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请简要介绍一下《四库全书》</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213427" y="2265033"/>
            <a:ext cx="776514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是清代乾隆时期编修的大型丛书。《四库全书》分经、史、子、集四部，共收录3462种图书，共计79338卷，36000余册，约8亿字。《四库全书》是中国古代最大的文化工程，对中国古典文化进行了一次最系统、最全面的总结，呈现出了中国古典文化的知识体系。</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请简要介绍一下“江左”的含义</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436630" y="2265033"/>
            <a:ext cx="7318740"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答：江左是中国古代地理概念，指长江以东地区，大致包括今天江苏省、安徽省、上海市、浙江省、江西省等沿江东部地区。中国古代的地理地图多为上南下北、左东右西，故称长江以东地区为江左。</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请简要介绍一下“那达慕”大会</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101826" y="2265033"/>
            <a:ext cx="798834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答：“那达慕”大会是蒙古族历史悠久的传统节日，在蒙古族人民的生活中占有重要地位。“那达慕”是蒙古语，亦称“那雅尔(Nair)”，“那达慕”是蒙语的译音，意为“娱乐、游戏”，以表示丰收的喜悦之情。</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请简要介绍一下《清明上河图》及其作者</a:t>
            </a:r>
            <a:endParaRPr lang="zh-CN" dirty="0" err="1">
              <a:solidFill>
                <a:schemeClr val="dk1"/>
              </a:solidFill>
              <a:sym typeface="微软雅黑" panose="020B0503020204020204" charset="-122"/>
            </a:endParaRPr>
          </a:p>
        </p:txBody>
      </p:sp>
      <p:sp>
        <p:nvSpPr>
          <p:cNvPr id="11" name="Title 6"/>
          <p:cNvSpPr txBox="1"/>
          <p:nvPr>
            <p:custDataLst>
              <p:tags r:id="rId5"/>
            </p:custDataLst>
          </p:nvPr>
        </p:nvSpPr>
        <p:spPr>
          <a:xfrm>
            <a:off x="2994636" y="2265032"/>
            <a:ext cx="620272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答：北宋张择端，描绘的是开封的生活场景。《清明上河图》是中国十大传世名画之一，具有很高的历史价值和艺术价值。该画的作者是北宋张择端，描绘的是开封的生活场景。</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请简要介绍一下莫高窟</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731304"/>
            <a:ext cx="8382634" cy="430927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莫高窟坐落于今天甘肃敦煌。它的开凿从十六国时期至元代，前后延续约1000年，这在中国石窟中绝无仅有。它既是中国古代文明的一个璀璨的艺术宝库，也是古代丝绸之路上曾经发生过的不同文明之间对话和交流的重要见证。莫高窟现有洞窟735个，保存壁画4.5万多平方米，彩塑2400余尊，唐宋木构窟檐5座，是中国石窟艺术发展演变的一个缩影，在石窟艺术中享有崇高的历史地位。1900年，道士王圆箓在清理积沙时，无意中发现了莫高窟的藏经洞，并挖出了公元四至十一世纪的佛教经卷、社会文书、刺绣、绢画、法器等文物5万余件。这一发现为研究中国及中亚古代历史、地理、宗教、经济、政治、民族、语言、文学、艺术、科技提供了数量极其巨大、内容极为丰富的珍贵资料。</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请简要介绍一下《孙子兵法》</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答：《孙子兵法》是我国现存最早的兵书，也是世界上最早的军事著作，由春秋末期齐国人孙武所撰，凡十三篇，历来备受推崇，研习者辈出，被誉为“兵学圣典”。</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任意形状 8"/>
          <p:cNvSpPr/>
          <p:nvPr userDrawn="1">
            <p:custDataLst>
              <p:tags r:id="rId1"/>
            </p:custDataLst>
          </p:nvPr>
        </p:nvSpPr>
        <p:spPr>
          <a:xfrm>
            <a:off x="9727092" y="-51"/>
            <a:ext cx="2464998" cy="2403231"/>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sp>
        <p:nvSpPr>
          <p:cNvPr id="6" name="任意形状 8"/>
          <p:cNvSpPr/>
          <p:nvPr userDrawn="1">
            <p:custDataLst>
              <p:tags r:id="rId2"/>
            </p:custDataLst>
          </p:nvPr>
        </p:nvSpPr>
        <p:spPr>
          <a:xfrm rot="10800000">
            <a:off x="0" y="5480050"/>
            <a:ext cx="1412875" cy="1377950"/>
          </a:xfrm>
          <a:custGeom>
            <a:avLst/>
            <a:gdLst>
              <a:gd name="connsiteX0" fmla="*/ 361564 w 3507050"/>
              <a:gd name="connsiteY0" fmla="*/ 0 h 3419170"/>
              <a:gd name="connsiteX1" fmla="*/ 3507050 w 3507050"/>
              <a:gd name="connsiteY1" fmla="*/ 0 h 3419170"/>
              <a:gd name="connsiteX2" fmla="*/ 3507050 w 3507050"/>
              <a:gd name="connsiteY2" fmla="*/ 3045349 h 3419170"/>
              <a:gd name="connsiteX3" fmla="*/ 3329322 w 3507050"/>
              <a:gd name="connsiteY3" fmla="*/ 3151539 h 3419170"/>
              <a:gd name="connsiteX4" fmla="*/ 2254631 w 3507050"/>
              <a:gd name="connsiteY4" fmla="*/ 3419170 h 3419170"/>
              <a:gd name="connsiteX5" fmla="*/ 0 w 3507050"/>
              <a:gd name="connsiteY5" fmla="*/ 1201750 h 3419170"/>
              <a:gd name="connsiteX6" fmla="*/ 272122 w 3507050"/>
              <a:gd name="connsiteY6" fmla="*/ 144796 h 3419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07050" h="3419170">
                <a:moveTo>
                  <a:pt x="361564" y="0"/>
                </a:moveTo>
                <a:lnTo>
                  <a:pt x="3507050" y="0"/>
                </a:lnTo>
                <a:lnTo>
                  <a:pt x="3507050" y="3045349"/>
                </a:lnTo>
                <a:lnTo>
                  <a:pt x="3329322" y="3151539"/>
                </a:lnTo>
                <a:cubicBezTo>
                  <a:pt x="3009856" y="3322220"/>
                  <a:pt x="2643756" y="3419170"/>
                  <a:pt x="2254631" y="3419170"/>
                </a:cubicBezTo>
                <a:cubicBezTo>
                  <a:pt x="1009433" y="3419170"/>
                  <a:pt x="0" y="2426397"/>
                  <a:pt x="0" y="1201750"/>
                </a:cubicBezTo>
                <a:cubicBezTo>
                  <a:pt x="0" y="819048"/>
                  <a:pt x="98578" y="458990"/>
                  <a:pt x="272122" y="144796"/>
                </a:cubicBezTo>
                <a:close/>
              </a:path>
            </a:pathLst>
          </a:custGeom>
          <a:gradFill>
            <a:gsLst>
              <a:gs pos="0">
                <a:schemeClr val="bg2">
                  <a:alpha val="10000"/>
                </a:schemeClr>
              </a:gs>
              <a:gs pos="100000">
                <a:schemeClr val="tx2">
                  <a:lumMod val="90000"/>
                  <a:alpha val="24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algn="ctr"/>
            <a:endParaRPr kumimoji="1" lang="zh-CN" altLang="en-US" dirty="0">
              <a:solidFill>
                <a:schemeClr val="lt1"/>
              </a:solidFill>
              <a:highlight>
                <a:srgbClr val="1171F1"/>
              </a:highlight>
              <a:latin typeface="微软雅黑" panose="020B0503020204020204" charset="-122"/>
              <a:ea typeface="微软雅黑" panose="020B0503020204020204" charset="-122"/>
            </a:endParaRPr>
          </a:p>
        </p:txBody>
      </p:sp>
      <p:cxnSp>
        <p:nvCxnSpPr>
          <p:cNvPr id="3" name="直接连接符 2"/>
          <p:cNvCxnSpPr/>
          <p:nvPr>
            <p:custDataLst>
              <p:tags r:id="rId3"/>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4"/>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sym typeface="微软雅黑" panose="020B0503020204020204" charset="-122"/>
              </a:rPr>
              <a:t>请简要介绍一下儒家的“五经”</a:t>
            </a:r>
            <a:endParaRPr lang="zh-CN" dirty="0" err="1">
              <a:solidFill>
                <a:schemeClr val="dk1"/>
              </a:solidFill>
              <a:sym typeface="微软雅黑" panose="020B0503020204020204" charset="-122"/>
            </a:endParaRPr>
          </a:p>
        </p:txBody>
      </p:sp>
      <p:sp>
        <p:nvSpPr>
          <p:cNvPr id="2" name="矩形 1"/>
          <p:cNvSpPr/>
          <p:nvPr>
            <p:custDataLst>
              <p:tags r:id="rId5"/>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6"/>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7"/>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8"/>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9"/>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0"/>
            </p:custDataLst>
          </p:nvPr>
        </p:nvSpPr>
        <p:spPr>
          <a:xfrm>
            <a:off x="1892883" y="1977452"/>
            <a:ext cx="8382634" cy="381698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答：儒家的“五经”指的是五部儒家的重要经典，即《周易》《尚书》《诗经》《礼记》《春秋》。</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1"/>
    </p:custDataLst>
  </p:cSld>
  <p:clrMapOvr>
    <a:masterClrMapping/>
  </p:clrMapOvr>
  <p:transition spd="med" advTm="3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7"/>
  <p:tag name="KSO_WM_UNIT_LAYERLEVEL" val="1"/>
  <p:tag name="KSO_WM_TAG_VERSION" val="1.0"/>
  <p:tag name="KSO_WM_BEAUTIFY_FLAG" val="#wm#"/>
  <p:tag name="KSO_WM_UNIT_TYPE" val="y"/>
  <p:tag name="KSO_WM_UNIT_INDEX" val="7"/>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TYPE" val="i"/>
  <p:tag name="KSO_WM_UNIT_INDEX" val="1"/>
  <p:tag name="KSO_WM_UNIT_SUBTYPE" val="h"/>
  <p:tag name="KSO_WM_SLIDE_BACKGROUND_TYPE" val="bottomTop"/>
  <p:tag name="KSO_WM_SLIDE_BK_DARK_LIGHT" val="2"/>
  <p:tag name="KSO_WM_UNIT_BK_DARK_LIGHT" val="2"/>
</p:tagLst>
</file>

<file path=ppt/tags/tag10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 name="KSO_WM_SLIDE_BACKGROUND_TYPE" val="bottomTop"/>
  <p:tag name="KSO_WM_SLIDE_BK_DARK_LIGHT" val="2"/>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TYPE" val="i"/>
  <p:tag name="KSO_WM_UNIT_INDEX" val="1"/>
  <p:tag name="KSO_WM_UNIT_SUBTYPE" val="h"/>
  <p:tag name="KSO_WM_SLIDE_BACKGROUND_TYPE" val="navigation"/>
  <p:tag name="KSO_WM_SLIDE_BK_DARK_LIGHT" val="2"/>
  <p:tag name="KSO_WM_UNIT_BK_DARK_LIGHT" val="2"/>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 name="KSO_WM_SLIDE_BACKGROUND_TYPE" val="navigation"/>
  <p:tag name="KSO_WM_SLIDE_BK_DARK_LIGHT" val="2"/>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TYPE" val="i"/>
  <p:tag name="KSO_WM_UNIT_INDEX" val="1"/>
  <p:tag name="KSO_WM_UNIT_SUBTYPE" val="h"/>
  <p:tag name="KSO_WM_SLIDE_BACKGROUND_TYPE" val="belt"/>
  <p:tag name="KSO_WM_SLIDE_BK_DARK_LIGHT" val="2"/>
  <p:tag name="KSO_WM_UNIT_BK_DARK_LIGHT" val="2"/>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 name="KSO_WM_SLIDE_BACKGROUND_TYPE" val="belt"/>
  <p:tag name="KSO_WM_SLIDE_BK_DARK_LIGHT" val="2"/>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6915"/>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28.xml><?xml version="1.0" encoding="utf-8"?>
<p:tagLst xmlns:p="http://schemas.openxmlformats.org/presentationml/2006/main">
  <p:tag name="KSO_WM_TEMPLATE_SUBCATEGORY" val="0"/>
  <p:tag name="KSO_WM_TEMPLATE_MASTER_TYPE" val="1"/>
  <p:tag name="KSO_WM_TEMPLATE_COLOR_TYPE" val="1"/>
  <p:tag name="KSO_WM_TAG_VERSION" val="1.0"/>
  <p:tag name="KSO_WM_BEAUTIFY_FLAG" val="#wm#"/>
  <p:tag name="KSO_WM_TEMPLATE_CATEGORY" val="custom"/>
  <p:tag name="KSO_WM_TEMPLATE_INDEX" val="20206915"/>
  <p:tag name="KSO_WM_TEMPLATE_MASTER_THUMB_INDEX" val="12"/>
  <p:tag name="KSO_WM_TEMPLATE_THUMBS_INDEX" val="1、4、7、8、10、11、12、13、15"/>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3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3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13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3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39.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41.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42.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43.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4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4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4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15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5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56.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57.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58.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59.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6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62.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6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6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16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7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7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17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7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79.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81.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82.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83.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8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8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8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91.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92.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93.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94.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9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9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1"/>
  <p:tag name="KSO_WM_UNIT_LAYERLEVEL" val="1"/>
  <p:tag name="KSO_WM_TAG_VERSION" val="1.0"/>
  <p:tag name="KSO_WM_BEAUTIFY_FLAG" val="#wm#"/>
  <p:tag name="KSO_WM_UNIT_TYPE" val="y"/>
  <p:tag name="KSO_WM_UNIT_INDEX" val="1"/>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01.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02.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03.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04.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05.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0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0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1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1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1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1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1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2843_1*f*1"/>
  <p:tag name="KSO_WM_TEMPLATE_CATEGORY" val="diagram"/>
  <p:tag name="KSO_WM_TEMPLATE_INDEX" val="20212843"/>
  <p:tag name="KSO_WM_UNIT_LAYERLEVEL" val="1"/>
  <p:tag name="KSO_WM_TAG_VERSION" val="1.0"/>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219.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2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24.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25.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26.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27.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28.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2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34.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35.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36.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37.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38.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39.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4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4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4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4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5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52.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53.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54.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55.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56.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5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5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6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63.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64.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65.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66.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67.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6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69.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7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7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ID" val="diagram20212843_1*f*1"/>
  <p:tag name="KSO_WM_TEMPLATE_CATEGORY" val="diagram"/>
  <p:tag name="KSO_WM_TEMPLATE_INDEX" val="20212843"/>
  <p:tag name="KSO_WM_UNIT_LAYERLEVEL" val="1"/>
  <p:tag name="KSO_WM_TAG_VERSION" val="1.0"/>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27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6&quot;,&quot;maxSize&quot;:{&quot;size1&quot;:20},&quot;minSize&quot;:{&quot;size1&quot;:11.2},&quot;normalSize&quot;:{&quot;size1&quot;:11.2},&quot;subLayout&quot;:[{&quot;id&quot;:&quot;2024-09-09T22:29:46&quot;,&quot;margin&quot;:{&quot;bottom&quot;:0.025999998673796654,&quot;left&quot;:1.2699999809265137,&quot;right&quot;:1.2699999809265137,&quot;top&quot;:0.4230000376701355},&quot;type&quot;:0},{&quot;id&quot;:&quot;2024-09-09T22:29:46&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7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8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8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8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8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9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9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9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9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98.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99.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2"/>
  <p:tag name="KSO_WM_UNIT_LAYERLEVEL" val="1"/>
  <p:tag name="KSO_WM_TAG_VERSION" val="1.0"/>
  <p:tag name="KSO_WM_BEAUTIFY_FLAG" val="#wm#"/>
  <p:tag name="KSO_WM_UNIT_TYPE" val="y"/>
  <p:tag name="KSO_WM_UNIT_INDEX" val="2"/>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00.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01.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02.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0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0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0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09.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0.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11.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12.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13.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1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1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1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0.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21.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22.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23.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24.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2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2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31.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32.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33.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34.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35.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3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3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4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4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4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4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4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49.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5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5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5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5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6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6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6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6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7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72.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73.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74.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75.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76.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7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7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8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8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8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8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89.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0.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391.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392.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393.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39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39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3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3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9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3"/>
  <p:tag name="KSO_WM_UNIT_LAYERLEVEL" val="1"/>
  <p:tag name="KSO_WM_TAG_VERSION" val="1.0"/>
  <p:tag name="KSO_WM_BEAUTIFY_FLAG" val="#wm#"/>
  <p:tag name="KSO_WM_UNIT_TYPE" val="y"/>
  <p:tag name="KSO_WM_UNIT_INDEX" val="3"/>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00.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401.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402.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403.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404.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40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40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11.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412.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413.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414.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415.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41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41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2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2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2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2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28.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429.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0.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431.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432.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43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43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3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3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44.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4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4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5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51.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452.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453.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454.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455.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45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45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6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6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6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6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6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69.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7&quot;,&quot;maxSize&quot;:{&quot;size1&quot;:20},&quot;minSize&quot;:{&quot;size1&quot;:11.2},&quot;normalSize&quot;:{&quot;size1&quot;:11.2},&quot;subLayout&quot;:[{&quot;id&quot;:&quot;2024-09-09T22:29:47&quot;,&quot;margin&quot;:{&quot;bottom&quot;:0.025999998673796654,&quot;left&quot;:1.2699999809265137,&quot;right&quot;:1.2699999809265137,&quot;top&quot;:0.4230000376701355},&quot;type&quot;:0},{&quot;id&quot;:&quot;2024-09-09T22:29:47&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7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7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7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7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8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8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8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48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49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492.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493.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494.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495.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496.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49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49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4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4"/>
  <p:tag name="KSO_WM_UNIT_LAYERLEVEL" val="1"/>
  <p:tag name="KSO_WM_TAG_VERSION" val="1.0"/>
  <p:tag name="KSO_WM_BEAUTIFY_FLAG" val="#wm#"/>
  <p:tag name="KSO_WM_UNIT_TYPE" val="y"/>
  <p:tag name="KSO_WM_UNIT_INDEX" val="4"/>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50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50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50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5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50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50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5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514.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515.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516.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517.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518.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519.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ID" val="diagram20208604_1*f*1"/>
  <p:tag name="KSO_WM_TEMPLATE_CATEGORY" val="diagram"/>
  <p:tag name="KSO_WM_TEMPLATE_INDEX" val="20208604"/>
  <p:tag name="KSO_WM_UNIT_LAYERLEVEL" val="1"/>
  <p:tag name="KSO_WM_TAG_VERSION" val="1.0"/>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52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5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52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52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52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5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 name="KSO_WM_UNIT_TYPE" val="i"/>
  <p:tag name="KSO_WM_UNIT_FILL_FORE_SCHEMECOLOR_INDEX_1_BRIGHTNESS" val="0"/>
  <p:tag name="KSO_WM_UNIT_FILL_FORE_SCHEMECOLOR_INDEX_1" val="16"/>
  <p:tag name="KSO_WM_UNIT_FILL_FORE_SCHEMECOLOR_INDEX_1_POS" val="0"/>
  <p:tag name="KSO_WM_UNIT_FILL_FORE_SCHEMECOLOR_INDEX_1_TRANS" val="0.9"/>
  <p:tag name="KSO_WM_UNIT_FILL_FORE_SCHEMECOLOR_INDEX_2_BRIGHTNESS" val="-0.1"/>
  <p:tag name="KSO_WM_UNIT_FILL_FORE_SCHEMECOLOR_INDEX_2" val="15"/>
  <p:tag name="KSO_WM_UNIT_FILL_FORE_SCHEMECOLOR_INDEX_2_POS" val="1"/>
  <p:tag name="KSO_WM_UNIT_FILL_FORE_SCHEMECOLOR_INDEX_2_TRANS" val="0.76"/>
  <p:tag name="KSO_WM_UNIT_FILL_GRADIENT_TYPE" val="0"/>
  <p:tag name="KSO_WM_UNIT_FILL_GRADIENT_ANGLE" val="90"/>
  <p:tag name="KSO_WM_UNIT_FILL_GRADIENT_Direction" val="1"/>
  <p:tag name="KSO_WM_UNIT_FILL_TYPE" val="3"/>
  <p:tag name="KSO_WM_UNIT_TEXT_FILL_FORE_SCHEMECOLOR_INDEX_BRIGHTNESS" val="0"/>
  <p:tag name="KSO_WM_UNIT_TEXT_FILL_FORE_SCHEMECOLOR_INDEX" val="2"/>
  <p:tag name="KSO_WM_UNIT_TEXT_FILL_TYPE" val="1"/>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53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53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ID" val="diagram20207315_1*f*1"/>
  <p:tag name="KSO_WM_TEMPLATE_CATEGORY" val="diagram"/>
  <p:tag name="KSO_WM_TEMPLATE_INDEX" val="20207315"/>
  <p:tag name="KSO_WM_UNIT_LAYERLEVEL" val="1"/>
  <p:tag name="KSO_WM_TAG_VERSION" val="1.0"/>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53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4-09-09T22:29:48&quot;,&quot;maxSize&quot;:{&quot;size1&quot;:20},&quot;minSize&quot;:{&quot;size1&quot;:11.2},&quot;normalSize&quot;:{&quot;size1&quot;:11.2},&quot;subLayout&quot;:[{&quot;id&quot;:&quot;2024-09-09T22:29:48&quot;,&quot;margin&quot;:{&quot;bottom&quot;:0.025999998673796654,&quot;left&quot;:1.2699999809265137,&quot;right&quot;:1.2699999809265137,&quot;top&quot;:0.4230000376701355},&quot;type&quot;:0},{&quot;id&quot;:&quot;2024-09-09T22:29:48&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Lst>
</file>

<file path=ppt/tags/tag534.xml><?xml version="1.0" encoding="utf-8"?>
<p:tagLst xmlns:p="http://schemas.openxmlformats.org/presentationml/2006/main">
  <p:tag name="commondata" val="eyJoZGlkIjoiZTU0Zjk0YTkyNmI2NWY2YTg0ODFkZGE4NGIwYWQ3OTMifQ=="/>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5"/>
  <p:tag name="KSO_WM_UNIT_LAYERLEVEL" val="1"/>
  <p:tag name="KSO_WM_TAG_VERSION" val="1.0"/>
  <p:tag name="KSO_WM_BEAUTIFY_FLAG" val="#wm#"/>
  <p:tag name="KSO_WM_UNIT_TYPE" val="y"/>
  <p:tag name="KSO_WM_UNIT_INDEX" val="5"/>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y*6"/>
  <p:tag name="KSO_WM_UNIT_LAYERLEVEL" val="1"/>
  <p:tag name="KSO_WM_TAG_VERSION" val="1.0"/>
  <p:tag name="KSO_WM_BEAUTIFY_FLAG" val="#wm#"/>
  <p:tag name="KSO_WM_UNIT_TYPE" val="y"/>
  <p:tag name="KSO_WM_UNIT_INDEX" val="6"/>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 name="KSO_WM_UNIT_BK_DARK_LIGHT" val="2"/>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_13*i*1"/>
  <p:tag name="KSO_WM_UNIT_LAYERLEVEL" val="1"/>
  <p:tag name="KSO_WM_TAG_VERSION" val="1.0"/>
  <p:tag name="KSO_WM_BEAUTIFY_FLAG" val="#wm#"/>
  <p:tag name="KSO_WM_UNIT_SUBTYPE" val="h"/>
  <p:tag name="KSO_WM_SLIDE_BACKGROUND_TYPE" val="frame"/>
  <p:tag name="KSO_WM_SLIDE_BK_DARK_LIGHT" val="2"/>
  <p:tag name="KSO_WM_UNIT_BK_DARK_LIGHT" val="2"/>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2"/>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TYPE" val="i"/>
  <p:tag name="KSO_WM_UNIT_INDEX" val="1"/>
  <p:tag name="KSO_WM_UNIT_SUBTYPE" val="h"/>
  <p:tag name="KSO_WM_SLIDE_BACKGROUND_TYPE" val="leftRight"/>
  <p:tag name="KSO_WM_SLIDE_BK_DARK_LIGHT" val="2"/>
  <p:tag name="KSO_WM_UNIT_BK_DARK_LIGHT" val="2"/>
</p:tagLst>
</file>

<file path=ppt/tags/tag8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 name="KSO_WM_SLIDE_BACKGROUND_TYPE" val="leftRight"/>
  <p:tag name="KSO_WM_SLIDE_BK_DARK_LIGHT" val="2"/>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TYPE" val="i"/>
  <p:tag name="KSO_WM_UNIT_INDEX" val="1"/>
  <p:tag name="KSO_WM_UNIT_SUBTYPE" val="h"/>
  <p:tag name="KSO_WM_SLIDE_BACKGROUND_TYPE" val="topBottom"/>
  <p:tag name="KSO_WM_SLIDE_BK_DARK_LIGHT" val="2"/>
  <p:tag name="KSO_WM_UNIT_BK_DARK_LIGHT" val="2"/>
</p:tagLst>
</file>

<file path=ppt/tags/tag9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 name="KSO_WM_SLIDE_BACKGROUND_TYPE" val="topBottom"/>
  <p:tag name="KSO_WM_SLIDE_BK_DARK_LIGHT" val="2"/>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F5F5F8"/>
      </a:dk2>
      <a:lt2>
        <a:srgbClr val="FFFFFF"/>
      </a:lt2>
      <a:accent1>
        <a:srgbClr val="577CCE"/>
      </a:accent1>
      <a:accent2>
        <a:srgbClr val="5999AF"/>
      </a:accent2>
      <a:accent3>
        <a:srgbClr val="5BA080"/>
      </a:accent3>
      <a:accent4>
        <a:srgbClr val="8BAA69"/>
      </a:accent4>
      <a:accent5>
        <a:srgbClr val="D6B250"/>
      </a:accent5>
      <a:accent6>
        <a:srgbClr val="E79647"/>
      </a:accent6>
      <a:hlink>
        <a:srgbClr val="0000FF"/>
      </a:hlink>
      <a:folHlink>
        <a:srgbClr val="FF00F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6406</Words>
  <Application>WPS 演示</Application>
  <PresentationFormat>宽屏</PresentationFormat>
  <Paragraphs>200</Paragraphs>
  <Slides>50</Slides>
  <Notes>0</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50</vt:i4>
      </vt:variant>
    </vt:vector>
  </HeadingPairs>
  <TitlesOfParts>
    <vt:vector size="60" baseType="lpstr">
      <vt:lpstr>Arial</vt:lpstr>
      <vt:lpstr>宋体</vt:lpstr>
      <vt:lpstr>Wingdings</vt:lpstr>
      <vt:lpstr>微软雅黑</vt:lpstr>
      <vt:lpstr>Segoe UI</vt:lpstr>
      <vt:lpstr>Arial Unicode MS</vt:lpstr>
      <vt:lpstr>Arial Black</vt:lpstr>
      <vt:lpstr>Calibri</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Taylor后备粉丝</cp:lastModifiedBy>
  <cp:revision>4</cp:revision>
  <dcterms:created xsi:type="dcterms:W3CDTF">2024-09-09T14:30:00Z</dcterms:created>
  <dcterms:modified xsi:type="dcterms:W3CDTF">2024-09-09T15:02:41Z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2052-12.1.0.18240</vt:lpwstr>
  </property>
  <property fmtid="{D5CDD505-2E9C-101B-9397-08002B2CF9AE}" pid="3" name="ICV">
    <vt:lpwstr/>
  </property>
</Properties>
</file>